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8" r:id="rId3"/>
    <p:sldId id="259" r:id="rId4"/>
    <p:sldId id="263" r:id="rId5"/>
    <p:sldId id="277" r:id="rId6"/>
    <p:sldId id="267" r:id="rId7"/>
    <p:sldId id="271" r:id="rId8"/>
    <p:sldId id="272" r:id="rId9"/>
    <p:sldId id="266" r:id="rId10"/>
    <p:sldId id="269" r:id="rId11"/>
    <p:sldId id="276" r:id="rId12"/>
    <p:sldId id="274" r:id="rId13"/>
    <p:sldId id="275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7" r:id="rId29"/>
    <p:sldId id="318" r:id="rId30"/>
    <p:sldId id="319" r:id="rId31"/>
    <p:sldId id="320" r:id="rId32"/>
    <p:sldId id="321" r:id="rId33"/>
    <p:sldId id="322" r:id="rId34"/>
    <p:sldId id="316" r:id="rId35"/>
    <p:sldId id="264" r:id="rId36"/>
    <p:sldId id="287" r:id="rId37"/>
    <p:sldId id="293" r:id="rId38"/>
    <p:sldId id="294" r:id="rId39"/>
    <p:sldId id="295" r:id="rId40"/>
    <p:sldId id="297" r:id="rId41"/>
    <p:sldId id="298" r:id="rId42"/>
    <p:sldId id="299" r:id="rId43"/>
    <p:sldId id="291" r:id="rId44"/>
    <p:sldId id="300" r:id="rId45"/>
    <p:sldId id="301" r:id="rId46"/>
    <p:sldId id="278" r:id="rId47"/>
    <p:sldId id="279" r:id="rId48"/>
    <p:sldId id="280" r:id="rId49"/>
    <p:sldId id="282" r:id="rId50"/>
    <p:sldId id="283" r:id="rId51"/>
    <p:sldId id="286" r:id="rId52"/>
    <p:sldId id="285" r:id="rId53"/>
    <p:sldId id="284" r:id="rId54"/>
    <p:sldId id="281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06" autoAdjust="0"/>
    <p:restoredTop sz="94660"/>
  </p:normalViewPr>
  <p:slideViewPr>
    <p:cSldViewPr>
      <p:cViewPr varScale="1">
        <p:scale>
          <a:sx n="107" d="100"/>
          <a:sy n="107" d="100"/>
        </p:scale>
        <p:origin x="-1494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F8A7D-5632-49A4-A55B-01770B4C5613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67142-6F5C-4D7A-B53F-AA79F0395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7142-6F5C-4D7A-B53F-AA79F0395FD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FA2D-38A4-4E2D-A27E-9FF37156FC87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425D-2962-422F-9F01-8D9B439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FA2D-38A4-4E2D-A27E-9FF37156FC87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425D-2962-422F-9F01-8D9B439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FA2D-38A4-4E2D-A27E-9FF37156FC87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425D-2962-422F-9F01-8D9B439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FA2D-38A4-4E2D-A27E-9FF37156FC87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425D-2962-422F-9F01-8D9B439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FA2D-38A4-4E2D-A27E-9FF37156FC87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425D-2962-422F-9F01-8D9B439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FA2D-38A4-4E2D-A27E-9FF37156FC87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425D-2962-422F-9F01-8D9B439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FA2D-38A4-4E2D-A27E-9FF37156FC87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425D-2962-422F-9F01-8D9B439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FA2D-38A4-4E2D-A27E-9FF37156FC87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425D-2962-422F-9F01-8D9B439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FA2D-38A4-4E2D-A27E-9FF37156FC87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425D-2962-422F-9F01-8D9B439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FA2D-38A4-4E2D-A27E-9FF37156FC87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425D-2962-422F-9F01-8D9B439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FA2D-38A4-4E2D-A27E-9FF37156FC87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425D-2962-422F-9F01-8D9B439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9FA2D-38A4-4E2D-A27E-9FF37156FC87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F425D-2962-422F-9F01-8D9B439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Autofit/>
          </a:bodyPr>
          <a:lstStyle/>
          <a:p>
            <a:r>
              <a:rPr lang="en-US" sz="13800" b="1" dirty="0" smtClean="0"/>
              <a:t>Illicit Drugs</a:t>
            </a:r>
            <a:endParaRPr lang="en-US" sz="13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As if Alcohol and Tobacco</a:t>
            </a:r>
          </a:p>
          <a:p>
            <a:r>
              <a:rPr lang="en-US" sz="4400" b="1" dirty="0" smtClean="0"/>
              <a:t>Weren’t Enough…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 l="3232" r="52242"/>
          <a:stretch>
            <a:fillRect/>
          </a:stretch>
        </p:blipFill>
        <p:spPr bwMode="auto">
          <a:xfrm>
            <a:off x="0" y="1655379"/>
            <a:ext cx="43434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53226" r="3030"/>
          <a:stretch>
            <a:fillRect/>
          </a:stretch>
        </p:blipFill>
        <p:spPr bwMode="auto">
          <a:xfrm>
            <a:off x="4876800" y="1655379"/>
            <a:ext cx="42672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95800" y="3200400"/>
            <a:ext cx="464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18 months later…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3333" r="54167" b="14444"/>
          <a:stretch>
            <a:fillRect/>
          </a:stretch>
        </p:blipFill>
        <p:spPr bwMode="auto">
          <a:xfrm>
            <a:off x="0" y="1219200"/>
            <a:ext cx="4191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45833" t="3333" b="14444"/>
          <a:stretch>
            <a:fillRect/>
          </a:stretch>
        </p:blipFill>
        <p:spPr bwMode="auto">
          <a:xfrm>
            <a:off x="4191000" y="1219200"/>
            <a:ext cx="4953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r="50814"/>
          <a:stretch>
            <a:fillRect/>
          </a:stretch>
        </p:blipFill>
        <p:spPr bwMode="auto">
          <a:xfrm>
            <a:off x="0" y="1600200"/>
            <a:ext cx="4495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95800" y="3200400"/>
            <a:ext cx="464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worst one…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49186" r="-39" b="-3175"/>
          <a:stretch>
            <a:fillRect/>
          </a:stretch>
        </p:blipFill>
        <p:spPr bwMode="auto">
          <a:xfrm>
            <a:off x="4495800" y="1600200"/>
            <a:ext cx="4648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t="17996" r="79167" b="14928"/>
          <a:stretch>
            <a:fillRect/>
          </a:stretch>
        </p:blipFill>
        <p:spPr bwMode="auto">
          <a:xfrm>
            <a:off x="0" y="1524000"/>
            <a:ext cx="1905000" cy="460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0833" t="17996" r="52500" b="14928"/>
          <a:stretch>
            <a:fillRect/>
          </a:stretch>
        </p:blipFill>
        <p:spPr bwMode="auto">
          <a:xfrm>
            <a:off x="1905000" y="1524000"/>
            <a:ext cx="2438400" cy="460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47500" t="17996" r="25000" b="14928"/>
          <a:stretch>
            <a:fillRect/>
          </a:stretch>
        </p:blipFill>
        <p:spPr bwMode="auto">
          <a:xfrm>
            <a:off x="4343400" y="1524000"/>
            <a:ext cx="2514600" cy="460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75000" t="17996" b="14928"/>
          <a:stretch>
            <a:fillRect/>
          </a:stretch>
        </p:blipFill>
        <p:spPr bwMode="auto">
          <a:xfrm>
            <a:off x="6858000" y="1524000"/>
            <a:ext cx="2286000" cy="460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1028" name="Picture 4" descr="J:\Rocky Mountain JHS\Health\Unit 7--ATOD\ss-110225-drugs-mugs-01.grid-9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900" y="1696244"/>
            <a:ext cx="69342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11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3074" name="Picture 2" descr="J:\Rocky Mountain JHS\Health\Unit 7--ATOD\ss-110225-drugs-mugs-03.grid-9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696244"/>
            <a:ext cx="69342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20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4098" name="Picture 2" descr="J:\Rocky Mountain JHS\Health\Unit 7--ATOD\ss-110225-drugs-mugs-04.grid-7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2196306"/>
            <a:ext cx="53530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5122" name="Picture 2" descr="J:\Rocky Mountain JHS\Health\Unit 7--ATOD\ss-110225-drugs-mugs-05.grid-7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2186781"/>
            <a:ext cx="53530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6146" name="Picture 2" descr="J:\Rocky Mountain JHS\Health\Unit 7--ATOD\ss-110225-drugs-mugs-06.grid-9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696244"/>
            <a:ext cx="69342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7170" name="Picture 2" descr="J:\Rocky Mountain JHS\Health\Unit 7--ATOD\ss-110225-drugs-mugs-07.grid-9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696244"/>
            <a:ext cx="69342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Marijuana</a:t>
            </a:r>
            <a:endParaRPr lang="en-US" sz="72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295400"/>
            <a:ext cx="19050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828800"/>
            <a:ext cx="39338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053840"/>
            <a:ext cx="3505200" cy="280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" y="5257800"/>
            <a:ext cx="518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“High for a night, slow for a month”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868680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8194" name="Picture 2" descr="J:\Rocky Mountain JHS\Health\Unit 7--ATOD\ss-110225-drugs-mugs-08.grid-9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696244"/>
            <a:ext cx="69342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9218" name="Picture 2" descr="J:\Rocky Mountain JHS\Health\Unit 7--ATOD\ss-110225-drugs-mugs-09.grid-9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696244"/>
            <a:ext cx="69342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10242" name="Picture 2" descr="J:\Rocky Mountain JHS\Health\Unit 7--ATOD\ss-110225-drugs-mugs-10.grid-9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696244"/>
            <a:ext cx="69342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12290" name="Picture 2" descr="J:\Rocky Mountain JHS\Health\Unit 7--ATOD\ss-110225-drugs-mugs-12.grid-9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696244"/>
            <a:ext cx="69342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11266" name="Picture 2" descr="J:\Rocky Mountain JHS\Health\Unit 7--ATOD\ss-110225-drugs-mugs-11.grid-7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2196306"/>
            <a:ext cx="53530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13314" name="Picture 2" descr="J:\Rocky Mountain JHS\Health\Unit 7--ATOD\ss-110225-drugs-mugs-13.grid-7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2186781"/>
            <a:ext cx="53530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14338" name="Picture 2" descr="J:\Rocky Mountain JHS\Health\Unit 7--ATOD\ss-110225-drugs-mugs-14.grid-7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2186781"/>
            <a:ext cx="53530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15362" name="Picture 2" descr="J:\Rocky Mountain JHS\Health\Unit 7--ATOD\ss-110225-drugs-mugs-15.grid-9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696244"/>
            <a:ext cx="69342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16386" name="Picture 2" descr="J:\Rocky Mountain JHS\Health\Unit 7--ATOD\ss-110225-drugs-mugs-16.grid-9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696244"/>
            <a:ext cx="69342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7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17410" name="Picture 2" descr="J:\Rocky Mountain JHS\Health\Unit 7--ATOD\ss-110225-drugs-mugs-17.grid-9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696244"/>
            <a:ext cx="69342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7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Ecstasy</a:t>
            </a:r>
            <a:endParaRPr lang="en-US" sz="72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3625" y="2324894"/>
            <a:ext cx="44767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18434" name="Picture 2" descr="J:\Rocky Mountain JHS\Health\Unit 7--ATOD\ss-110225-drugs-mugs-18.grid-9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696244"/>
            <a:ext cx="69342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7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19458" name="Picture 2" descr="J:\Rocky Mountain JHS\Health\Unit 7--ATOD\ss-110225-drugs-mugs-19.grid-9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696244"/>
            <a:ext cx="69342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7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20482" name="Picture 2" descr="J:\Rocky Mountain JHS\Health\Unit 7--ATOD\ss-110225-drugs-mugs-20.grid-7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2186781"/>
            <a:ext cx="53530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7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21506" name="Picture 2" descr="J:\Rocky Mountain JHS\Health\Unit 7--ATOD\ss-110225-drugs-mugs-21.grid-9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696244"/>
            <a:ext cx="69342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7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2050" name="Picture 2" descr="J:\Rocky Mountain JHS\Health\Unit 7--ATOD\ss-110225-drugs-mugs-02.grid-7x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2186781"/>
            <a:ext cx="53530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“Meth Mouth”</a:t>
            </a:r>
            <a:endParaRPr lang="en-US" sz="7200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/>
          <a:p>
            <a:r>
              <a:rPr lang="en-US" dirty="0" smtClean="0"/>
              <a:t>Acid destroys enamel</a:t>
            </a:r>
          </a:p>
          <a:p>
            <a:r>
              <a:rPr lang="en-US" dirty="0" smtClean="0"/>
              <a:t>Dry mouth lets bacteria grow</a:t>
            </a:r>
          </a:p>
          <a:p>
            <a:r>
              <a:rPr lang="en-US" dirty="0" smtClean="0"/>
              <a:t>Clenching/grinding teeth</a:t>
            </a:r>
          </a:p>
          <a:p>
            <a:r>
              <a:rPr lang="en-US" dirty="0" smtClean="0"/>
              <a:t>Craving sugary drinks</a:t>
            </a:r>
          </a:p>
          <a:p>
            <a:r>
              <a:rPr lang="en-US" dirty="0" smtClean="0"/>
              <a:t>Neglected hygiene</a:t>
            </a:r>
          </a:p>
          <a:p>
            <a:endParaRPr lang="en-US" dirty="0"/>
          </a:p>
        </p:txBody>
      </p:sp>
      <p:pic>
        <p:nvPicPr>
          <p:cNvPr id="9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38363"/>
            <a:ext cx="4038600" cy="284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1526" y="1600200"/>
            <a:ext cx="608094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“Meth Mouth”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“Meth Mouth”</a:t>
            </a:r>
            <a:endParaRPr lang="en-US" sz="7200" b="1" dirty="0"/>
          </a:p>
        </p:txBody>
      </p:sp>
      <p:pic>
        <p:nvPicPr>
          <p:cNvPr id="84994" name="Picture 2" descr="http://kotv.images.worldnow.com/images/10266250_BG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371600"/>
            <a:ext cx="6858000" cy="5135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“Meth Mouth”</a:t>
            </a:r>
            <a:endParaRPr lang="en-US" sz="7200" b="1" dirty="0"/>
          </a:p>
        </p:txBody>
      </p:sp>
      <p:pic>
        <p:nvPicPr>
          <p:cNvPr id="82946" name="Picture 2" descr="http://www.examiner.com/images/blog/EXID30782/images/methmouth01_lg-300x237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00200"/>
            <a:ext cx="6019800" cy="4755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“Meth Mouth”</a:t>
            </a:r>
            <a:endParaRPr lang="en-US" sz="7200" b="1" dirty="0"/>
          </a:p>
        </p:txBody>
      </p:sp>
      <p:pic>
        <p:nvPicPr>
          <p:cNvPr id="80898" name="Picture 2" descr="http://www.habilitat.com/blog/wp-content/uploads/2009/10/NewMM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524000"/>
            <a:ext cx="6096000" cy="4901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524000"/>
            <a:ext cx="2609850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752600"/>
            <a:ext cx="4305300" cy="386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“Meth Mouth”</a:t>
            </a:r>
            <a:endParaRPr lang="en-US" sz="7200" b="1" dirty="0"/>
          </a:p>
        </p:txBody>
      </p:sp>
      <p:pic>
        <p:nvPicPr>
          <p:cNvPr id="76802" name="Picture 2" descr="http://upload.wikimedia.org/wikipedia/commons/0/04/Suspectedmethmouth09-19-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76400"/>
            <a:ext cx="6553200" cy="4711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“Meth Mouth”</a:t>
            </a:r>
            <a:endParaRPr lang="en-US" sz="7200" b="1" dirty="0"/>
          </a:p>
        </p:txBody>
      </p:sp>
      <p:pic>
        <p:nvPicPr>
          <p:cNvPr id="74754" name="Picture 2" descr="http://tulsadentaladvisor.com/wp-content/uploads/2009/08/21-YO-FEMALE-N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76400"/>
            <a:ext cx="6019800" cy="4514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“Meth Mouth”</a:t>
            </a:r>
            <a:endParaRPr lang="en-US" sz="7200" b="1" dirty="0"/>
          </a:p>
        </p:txBody>
      </p:sp>
      <p:pic>
        <p:nvPicPr>
          <p:cNvPr id="72706" name="Picture 2" descr="http://webzoom.freewebs.com/methisdeath/methmouthpic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752600"/>
            <a:ext cx="6324600" cy="4743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“Meth Mold”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  Mostly Women</a:t>
            </a:r>
          </a:p>
          <a:p>
            <a:r>
              <a:rPr lang="en-US" dirty="0" smtClean="0"/>
              <a:t>  White</a:t>
            </a:r>
          </a:p>
          <a:p>
            <a:r>
              <a:rPr lang="en-US" dirty="0" smtClean="0"/>
              <a:t>  Poor</a:t>
            </a:r>
          </a:p>
          <a:p>
            <a:r>
              <a:rPr lang="en-US" dirty="0" smtClean="0"/>
              <a:t>  Rural areas</a:t>
            </a:r>
          </a:p>
          <a:p>
            <a:r>
              <a:rPr lang="en-US" dirty="0" smtClean="0"/>
              <a:t>  30’s &amp; 40’s</a:t>
            </a:r>
          </a:p>
          <a:p>
            <a:r>
              <a:rPr lang="en-US" dirty="0" smtClean="0"/>
              <a:t>  Skeletal</a:t>
            </a:r>
          </a:p>
          <a:p>
            <a:r>
              <a:rPr lang="en-US" dirty="0" smtClean="0"/>
              <a:t>“Meth Mouth”</a:t>
            </a:r>
          </a:p>
          <a:p>
            <a:r>
              <a:rPr lang="en-US" dirty="0" smtClean="0"/>
              <a:t>“Meth Mites”</a:t>
            </a:r>
          </a:p>
          <a:p>
            <a:r>
              <a:rPr lang="en-US" dirty="0" smtClean="0"/>
              <a:t>  Violent</a:t>
            </a:r>
          </a:p>
          <a:p>
            <a:r>
              <a:rPr lang="en-US" dirty="0" smtClean="0"/>
              <a:t>  Truck drivers</a:t>
            </a:r>
          </a:p>
        </p:txBody>
      </p:sp>
      <p:pic>
        <p:nvPicPr>
          <p:cNvPr id="11266" name="Picture 2" descr="http://www.zillustration.com/_images/blogger/zdepski_methmouth_sketch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447801"/>
            <a:ext cx="3739801" cy="5410200"/>
          </a:xfrm>
          <a:prstGeom prst="rect">
            <a:avLst/>
          </a:prstGeom>
          <a:noFill/>
        </p:spPr>
      </p:pic>
      <p:sp>
        <p:nvSpPr>
          <p:cNvPr id="5" name="5-Point Star 4"/>
          <p:cNvSpPr/>
          <p:nvPr/>
        </p:nvSpPr>
        <p:spPr>
          <a:xfrm>
            <a:off x="868680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133600"/>
            <a:ext cx="4572000" cy="3992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dirty="0" smtClean="0">
                <a:latin typeface="Amienne" pitchFamily="82" charset="0"/>
              </a:rPr>
              <a:t>“Congratulations!  You lost weight!”</a:t>
            </a:r>
            <a:endParaRPr lang="en-US" sz="4000" dirty="0">
              <a:latin typeface="Amienne" pitchFamily="82" charset="0"/>
            </a:endParaRPr>
          </a:p>
        </p:txBody>
      </p:sp>
      <p:pic>
        <p:nvPicPr>
          <p:cNvPr id="89090" name="Picture 2" descr="http://2.bp.blogspot.com/_9r89GTfHIuc/S8FLKwcLHkI/AAAAAAAAAaE/af11BFByS9c/s1600/torn_up_meth_us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457342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38" name="Picture 2" descr="http://lifecarefoundation.files.wordpress.com/2010/04/drug_addictio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0"/>
            <a:ext cx="95471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799"/>
            <a:ext cx="9144000" cy="420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Rocky Mountain JHS\Health\Unit 7--ATOD\Pictures\Montana Meth Project\Very Effective\Pri_sink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799"/>
            <a:ext cx="9144000" cy="4929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Rocky Mountain JHS\Health\Unit 7--ATOD\Pictures\Montana Meth Project\Very Effective\Pri_hookup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9144000" cy="4203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Rocky Mountain JHS\Health\Unit 7--ATOD\Pictures\Montana Meth Project\Very Effective\Pri_emergenc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447800"/>
            <a:ext cx="9149955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“Meth Mites”</a:t>
            </a:r>
            <a:endParaRPr lang="en-US" sz="72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143000"/>
            <a:ext cx="321945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19200"/>
            <a:ext cx="3810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114800"/>
            <a:ext cx="2024062" cy="246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Rocky Mountain JHS\Health\Unit 7--ATOD\Pictures\Montana Meth Project\Very Effective\Pri_bathroom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9144000" cy="5164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Rocky Mountain JHS\Health\Unit 7--ATOD\Pictures\Montana Meth Project\Very Effective\mother_typ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9144000" cy="4206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:\Rocky Mountain JHS\Health\Unit 7--ATOD\Pictures\Montana Meth Project\Very Effective\Death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0" y="1447800"/>
            <a:ext cx="9144000" cy="4200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Rocky Mountain JHS\Health\Unit 7--ATOD\Pictures\Montana Meth Project\Very Effective\Bug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0" y="1447800"/>
            <a:ext cx="9144000" cy="4200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Rocky Mountain JHS\Health\Unit 7--ATOD\Pictures\Montana Meth Project\Very Effective\Pri_hallucination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9144000" cy="4203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t="4444" r="50833" b="11111"/>
          <a:stretch>
            <a:fillRect/>
          </a:stretch>
        </p:blipFill>
        <p:spPr bwMode="auto">
          <a:xfrm>
            <a:off x="0" y="1066800"/>
            <a:ext cx="4495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495800" y="3200400"/>
            <a:ext cx="464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 year later…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0833" t="4444" b="11111"/>
          <a:stretch>
            <a:fillRect/>
          </a:stretch>
        </p:blipFill>
        <p:spPr bwMode="auto">
          <a:xfrm>
            <a:off x="4648200" y="1066800"/>
            <a:ext cx="4495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 r="50833"/>
          <a:stretch>
            <a:fillRect/>
          </a:stretch>
        </p:blipFill>
        <p:spPr bwMode="auto">
          <a:xfrm>
            <a:off x="0" y="1108711"/>
            <a:ext cx="4495800" cy="574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95800" y="3200400"/>
            <a:ext cx="464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8 months later…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50833"/>
          <a:stretch>
            <a:fillRect/>
          </a:stretch>
        </p:blipFill>
        <p:spPr bwMode="auto">
          <a:xfrm>
            <a:off x="4648200" y="1108710"/>
            <a:ext cx="4495800" cy="574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l="5000" t="7609" r="52250" b="12319"/>
          <a:stretch>
            <a:fillRect/>
          </a:stretch>
        </p:blipFill>
        <p:spPr bwMode="auto">
          <a:xfrm>
            <a:off x="0" y="1354667"/>
            <a:ext cx="4343400" cy="550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95800" y="3429000"/>
            <a:ext cx="464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 years later…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51500" t="7609" r="5000" b="12319"/>
          <a:stretch>
            <a:fillRect/>
          </a:stretch>
        </p:blipFill>
        <p:spPr bwMode="auto">
          <a:xfrm>
            <a:off x="4724400" y="1354667"/>
            <a:ext cx="4419600" cy="550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r="50000" b="14000"/>
          <a:stretch>
            <a:fillRect/>
          </a:stretch>
        </p:blipFill>
        <p:spPr bwMode="auto">
          <a:xfrm>
            <a:off x="0" y="1240971"/>
            <a:ext cx="4572000" cy="561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Methamphetamines</a:t>
            </a:r>
            <a:endParaRPr lang="en-US" sz="72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95800" y="3200400"/>
            <a:ext cx="464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 months later…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50000" b="14000"/>
          <a:stretch>
            <a:fillRect/>
          </a:stretch>
        </p:blipFill>
        <p:spPr bwMode="auto">
          <a:xfrm>
            <a:off x="4572000" y="1240971"/>
            <a:ext cx="4572000" cy="561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222</Words>
  <Application>Microsoft Office PowerPoint</Application>
  <PresentationFormat>On-screen Show (4:3)</PresentationFormat>
  <Paragraphs>122</Paragraphs>
  <Slides>54</Slides>
  <Notes>54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Illicit Drugs</vt:lpstr>
      <vt:lpstr>Marijuana</vt:lpstr>
      <vt:lpstr>Ecstasy</vt:lpstr>
      <vt:lpstr>Methamphetamines</vt:lpstr>
      <vt:lpstr>“Meth Mites”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Methamphetamines</vt:lpstr>
      <vt:lpstr>“Meth Mouth”</vt:lpstr>
      <vt:lpstr>PowerPoint Presentation</vt:lpstr>
      <vt:lpstr>“Meth Mouth”</vt:lpstr>
      <vt:lpstr>“Meth Mouth”</vt:lpstr>
      <vt:lpstr>“Meth Mouth”</vt:lpstr>
      <vt:lpstr>“Meth Mouth”</vt:lpstr>
      <vt:lpstr>“Meth Mouth”</vt:lpstr>
      <vt:lpstr>“Meth Mouth”</vt:lpstr>
      <vt:lpstr>“Meth Mold”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Lehi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lLehi High School</dc:creator>
  <cp:lastModifiedBy>Test</cp:lastModifiedBy>
  <cp:revision>25</cp:revision>
  <dcterms:created xsi:type="dcterms:W3CDTF">2008-11-14T14:01:13Z</dcterms:created>
  <dcterms:modified xsi:type="dcterms:W3CDTF">2011-03-29T21:12:05Z</dcterms:modified>
</cp:coreProperties>
</file>