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61" r:id="rId3"/>
    <p:sldId id="263" r:id="rId4"/>
    <p:sldId id="258" r:id="rId5"/>
    <p:sldId id="259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84995-C89C-4A52-8254-89B33AF80BF3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FDC939-A8A7-496D-87AB-A4385A68AB3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67142-6F5C-4D7A-B53F-AA79F0395FD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DC939-A8A7-496D-87AB-A4385A68AB38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DC939-A8A7-496D-87AB-A4385A68AB38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67142-6F5C-4D7A-B53F-AA79F0395FD4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DC939-A8A7-496D-87AB-A4385A68AB38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FDC939-A8A7-496D-87AB-A4385A68AB38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b="1" dirty="0" smtClean="0"/>
              <a:t>Inhalants</a:t>
            </a:r>
            <a:endParaRPr lang="en-US" sz="11500" b="1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828800"/>
            <a:ext cx="2667000" cy="465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/>
          <a:srcRect l="29515" r="29956"/>
          <a:stretch>
            <a:fillRect/>
          </a:stretch>
        </p:blipFill>
        <p:spPr bwMode="auto">
          <a:xfrm>
            <a:off x="3962400" y="1905000"/>
            <a:ext cx="1752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2150" y="1828800"/>
            <a:ext cx="337185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5029200" cy="1143000"/>
          </a:xfrm>
        </p:spPr>
        <p:txBody>
          <a:bodyPr>
            <a:noAutofit/>
          </a:bodyPr>
          <a:lstStyle/>
          <a:p>
            <a:r>
              <a:rPr lang="en-US" sz="6000" b="1" dirty="0" smtClean="0"/>
              <a:t>Dangers of Inhalants</a:t>
            </a:r>
            <a:endParaRPr lang="en-US" sz="6000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5257800"/>
          </a:xfrm>
        </p:spPr>
        <p:txBody>
          <a:bodyPr>
            <a:noAutofit/>
          </a:bodyPr>
          <a:lstStyle/>
          <a:p>
            <a:r>
              <a:rPr lang="en-US" sz="3200" dirty="0" smtClean="0"/>
              <a:t>Headache</a:t>
            </a:r>
          </a:p>
          <a:p>
            <a:r>
              <a:rPr lang="en-US" sz="3200" dirty="0" smtClean="0"/>
              <a:t>Nosebleeds</a:t>
            </a:r>
          </a:p>
          <a:p>
            <a:r>
              <a:rPr lang="en-US" sz="3200" dirty="0" smtClean="0"/>
              <a:t>Dizziness</a:t>
            </a:r>
          </a:p>
          <a:p>
            <a:r>
              <a:rPr lang="en-US" sz="3200" dirty="0" smtClean="0"/>
              <a:t>Vomiting</a:t>
            </a:r>
          </a:p>
          <a:p>
            <a:r>
              <a:rPr lang="en-US" sz="3200" dirty="0" smtClean="0"/>
              <a:t>Kidney &amp; liver failure</a:t>
            </a:r>
          </a:p>
          <a:p>
            <a:r>
              <a:rPr lang="en-US" sz="3200" dirty="0" smtClean="0"/>
              <a:t>Brain damage</a:t>
            </a:r>
          </a:p>
          <a:p>
            <a:r>
              <a:rPr lang="en-US" sz="3200" dirty="0" smtClean="0"/>
              <a:t>Memory problems</a:t>
            </a:r>
          </a:p>
          <a:p>
            <a:r>
              <a:rPr lang="en-US" sz="3200" dirty="0" smtClean="0"/>
              <a:t>Mental retardation</a:t>
            </a:r>
          </a:p>
          <a:p>
            <a:r>
              <a:rPr lang="en-US" sz="3200" dirty="0" smtClean="0"/>
              <a:t>Death</a:t>
            </a:r>
            <a:endParaRPr lang="en-US" sz="3200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28600"/>
            <a:ext cx="344979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5-Point Star 4"/>
          <p:cNvSpPr/>
          <p:nvPr/>
        </p:nvSpPr>
        <p:spPr>
          <a:xfrm>
            <a:off x="0" y="0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Autofit/>
          </a:bodyPr>
          <a:lstStyle/>
          <a:p>
            <a:r>
              <a:rPr lang="en-US" sz="8800" b="1" dirty="0" smtClean="0"/>
              <a:t>Flat-Line</a:t>
            </a:r>
            <a:endParaRPr lang="en-US" sz="88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5334000"/>
            <a:ext cx="7620000" cy="1219200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en-US" sz="5400" dirty="0" smtClean="0"/>
              <a:t>VIDEO</a:t>
            </a:r>
            <a:endParaRPr lang="en-US" sz="5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 b="7703"/>
          <a:stretch>
            <a:fillRect/>
          </a:stretch>
        </p:blipFill>
        <p:spPr bwMode="auto">
          <a:xfrm>
            <a:off x="0" y="2103120"/>
            <a:ext cx="4876800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85937" b="7703"/>
          <a:stretch>
            <a:fillRect/>
          </a:stretch>
        </p:blipFill>
        <p:spPr bwMode="auto">
          <a:xfrm>
            <a:off x="4800600" y="2103120"/>
            <a:ext cx="685800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85937" b="7703"/>
          <a:stretch>
            <a:fillRect/>
          </a:stretch>
        </p:blipFill>
        <p:spPr bwMode="auto">
          <a:xfrm>
            <a:off x="5486400" y="2103120"/>
            <a:ext cx="685800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85937" b="7703"/>
          <a:stretch>
            <a:fillRect/>
          </a:stretch>
        </p:blipFill>
        <p:spPr bwMode="auto">
          <a:xfrm>
            <a:off x="6172200" y="2103120"/>
            <a:ext cx="685800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/>
          <a:srcRect l="85937" b="7703"/>
          <a:stretch>
            <a:fillRect/>
          </a:stretch>
        </p:blipFill>
        <p:spPr bwMode="auto">
          <a:xfrm>
            <a:off x="6858000" y="2103120"/>
            <a:ext cx="685800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 l="85937" b="7703"/>
          <a:stretch>
            <a:fillRect/>
          </a:stretch>
        </p:blipFill>
        <p:spPr bwMode="auto">
          <a:xfrm>
            <a:off x="7239000" y="2103120"/>
            <a:ext cx="685800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85937" b="7703"/>
          <a:stretch>
            <a:fillRect/>
          </a:stretch>
        </p:blipFill>
        <p:spPr bwMode="auto">
          <a:xfrm>
            <a:off x="7924800" y="2103120"/>
            <a:ext cx="685800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85937" b="7703"/>
          <a:stretch>
            <a:fillRect/>
          </a:stretch>
        </p:blipFill>
        <p:spPr bwMode="auto">
          <a:xfrm>
            <a:off x="8458200" y="2103120"/>
            <a:ext cx="685800" cy="2926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0" y="1143000"/>
            <a:ext cx="9144000" cy="838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(Pass-Out Game, Space Monkey, </a:t>
            </a:r>
            <a:r>
              <a:rPr lang="en-US" sz="3200" b="1" dirty="0" smtClean="0">
                <a:latin typeface="+mj-lt"/>
                <a:ea typeface="+mj-ea"/>
                <a:cs typeface="+mj-cs"/>
              </a:rPr>
              <a:t>C</a:t>
            </a:r>
            <a:r>
              <a:rPr kumimoji="0" lang="en-US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hoking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Game)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8686800" y="0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1500" b="1" dirty="0" smtClean="0"/>
              <a:t>Story Time</a:t>
            </a:r>
            <a:endParaRPr lang="en-US" sz="115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800" b="1" dirty="0" smtClean="0"/>
              <a:t>Space Monkey at Camp</a:t>
            </a:r>
            <a:endParaRPr lang="en-US"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8000" b="1" dirty="0" smtClean="0"/>
              <a:t>‘Smoking’ </a:t>
            </a:r>
            <a:r>
              <a:rPr lang="en-US" sz="8000" b="1" dirty="0" err="1" smtClean="0"/>
              <a:t>Smarties</a:t>
            </a:r>
            <a:endParaRPr lang="en-US" sz="80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724400" cy="52577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dirty="0" smtClean="0"/>
              <a:t>DANGERS—</a:t>
            </a:r>
          </a:p>
          <a:p>
            <a:r>
              <a:rPr lang="en-US" sz="3600" dirty="0" smtClean="0"/>
              <a:t>Sinus infections</a:t>
            </a:r>
          </a:p>
          <a:p>
            <a:r>
              <a:rPr lang="en-US" sz="3600" dirty="0" smtClean="0"/>
              <a:t>Severe </a:t>
            </a:r>
            <a:r>
              <a:rPr lang="en-US" sz="3600" dirty="0" smtClean="0"/>
              <a:t>lung infections</a:t>
            </a:r>
          </a:p>
          <a:p>
            <a:r>
              <a:rPr lang="en-US" sz="3600" dirty="0" smtClean="0"/>
              <a:t>Making </a:t>
            </a:r>
            <a:r>
              <a:rPr lang="en-US" sz="3600" dirty="0" smtClean="0"/>
              <a:t>smoking look ‘cool’ to younger kids</a:t>
            </a:r>
          </a:p>
          <a:p>
            <a:r>
              <a:rPr lang="en-US" sz="3600" dirty="0" smtClean="0"/>
              <a:t>The rare risk of growing maggots in your sinuses</a:t>
            </a:r>
            <a:endParaRPr lang="en-US" sz="36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4381500" y="2095500"/>
            <a:ext cx="5486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6200000">
            <a:off x="4374478" y="2088474"/>
            <a:ext cx="5500447" cy="4038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5-Point Star 5"/>
          <p:cNvSpPr/>
          <p:nvPr/>
        </p:nvSpPr>
        <p:spPr>
          <a:xfrm>
            <a:off x="8686800" y="0"/>
            <a:ext cx="457200" cy="457200"/>
          </a:xfrm>
          <a:prstGeom prst="star5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72</Words>
  <Application>Microsoft Office PowerPoint</Application>
  <PresentationFormat>On-screen Show (4:3)</PresentationFormat>
  <Paragraphs>28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Inhalants</vt:lpstr>
      <vt:lpstr>Dangers of Inhalants</vt:lpstr>
      <vt:lpstr>Slide 3</vt:lpstr>
      <vt:lpstr>Flat-Line</vt:lpstr>
      <vt:lpstr>Story Time</vt:lpstr>
      <vt:lpstr>‘Smoking’ Smarties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Inhalants</dc:title>
  <dc:creator/>
  <cp:lastModifiedBy>Test</cp:lastModifiedBy>
  <cp:revision>7</cp:revision>
  <dcterms:created xsi:type="dcterms:W3CDTF">2006-08-16T00:00:00Z</dcterms:created>
  <dcterms:modified xsi:type="dcterms:W3CDTF">2010-11-16T19:28:29Z</dcterms:modified>
</cp:coreProperties>
</file>