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3/13/2017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Conflict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28414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conflict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disagreement between two or more people or between toe or more choices.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155" y="2809009"/>
            <a:ext cx="83058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63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Conflict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Intrapersonal</a:t>
            </a:r>
          </a:p>
          <a:p>
            <a:r>
              <a:rPr lang="en-US" dirty="0" smtClean="0"/>
              <a:t>Interpersonal</a:t>
            </a:r>
          </a:p>
          <a:p>
            <a:r>
              <a:rPr lang="en-US" dirty="0" smtClean="0"/>
              <a:t>Intragroup</a:t>
            </a:r>
          </a:p>
          <a:p>
            <a:r>
              <a:rPr lang="en-US" dirty="0" smtClean="0"/>
              <a:t>Intergroup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161" y="1487632"/>
            <a:ext cx="782955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33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Intrapersonal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conflict that occurs within a person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694" y="2630632"/>
            <a:ext cx="5895975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Interpersonal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conflict that occurs between two or more people.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664" y="2587337"/>
            <a:ext cx="5737707" cy="387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629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Intragroup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difference between people belonging to the same group.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82" y="2931452"/>
            <a:ext cx="5406736" cy="303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678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Intergroup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disagreement between two or more groups of people.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36" y="2692977"/>
            <a:ext cx="45720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621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19</TotalTime>
  <Words>73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Wood Type</vt:lpstr>
      <vt:lpstr>Social Health</vt:lpstr>
      <vt:lpstr>What is a conflict </vt:lpstr>
      <vt:lpstr>Types of Conflict </vt:lpstr>
      <vt:lpstr>Intrapersonal Conflict</vt:lpstr>
      <vt:lpstr>Interpersonal Conflict</vt:lpstr>
      <vt:lpstr>Intragroup Conflict</vt:lpstr>
      <vt:lpstr>Intergroup Conflict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Health</dc:title>
  <dc:creator>Julie Rosine</dc:creator>
  <cp:lastModifiedBy>Julie Rosine</cp:lastModifiedBy>
  <cp:revision>3</cp:revision>
  <dcterms:created xsi:type="dcterms:W3CDTF">2017-03-13T18:49:48Z</dcterms:created>
  <dcterms:modified xsi:type="dcterms:W3CDTF">2017-03-13T19:08:50Z</dcterms:modified>
</cp:coreProperties>
</file>