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295" r:id="rId3"/>
    <p:sldId id="296" r:id="rId4"/>
    <p:sldId id="257" r:id="rId5"/>
    <p:sldId id="297" r:id="rId6"/>
    <p:sldId id="326" r:id="rId7"/>
    <p:sldId id="314" r:id="rId8"/>
    <p:sldId id="315" r:id="rId9"/>
    <p:sldId id="316" r:id="rId10"/>
    <p:sldId id="311" r:id="rId11"/>
    <p:sldId id="258" r:id="rId12"/>
    <p:sldId id="319" r:id="rId13"/>
    <p:sldId id="320" r:id="rId14"/>
    <p:sldId id="310" r:id="rId15"/>
    <p:sldId id="324" r:id="rId16"/>
    <p:sldId id="304" r:id="rId17"/>
    <p:sldId id="299" r:id="rId18"/>
    <p:sldId id="289" r:id="rId19"/>
    <p:sldId id="274" r:id="rId20"/>
    <p:sldId id="265" r:id="rId21"/>
    <p:sldId id="275" r:id="rId22"/>
    <p:sldId id="306" r:id="rId23"/>
    <p:sldId id="328" r:id="rId24"/>
    <p:sldId id="329" r:id="rId25"/>
    <p:sldId id="331" r:id="rId26"/>
    <p:sldId id="301" r:id="rId27"/>
    <p:sldId id="283" r:id="rId28"/>
    <p:sldId id="313" r:id="rId29"/>
    <p:sldId id="285" r:id="rId30"/>
    <p:sldId id="288" r:id="rId31"/>
    <p:sldId id="286" r:id="rId32"/>
    <p:sldId id="287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72" autoAdjust="0"/>
    <p:restoredTop sz="94660"/>
  </p:normalViewPr>
  <p:slideViewPr>
    <p:cSldViewPr>
      <p:cViewPr>
        <p:scale>
          <a:sx n="100" d="100"/>
          <a:sy n="100" d="100"/>
        </p:scale>
        <p:origin x="-408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8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FA268E-939A-4C89-AC54-FD2D8DB70508}" type="datetimeFigureOut">
              <a:rPr lang="en-US" smtClean="0"/>
              <a:t>4/10/2012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536CA3-7C8D-4331-9185-DF8A10167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069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2411E7-254C-41C7-BC00-12A7D6705AA8}" type="datetimeFigureOut">
              <a:rPr lang="en-US" smtClean="0"/>
              <a:pPr/>
              <a:t>4/10/2012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270F02-C725-4F9C-96E0-485597BECE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300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70F02-C725-4F9C-96E0-485597BECEF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70F02-C725-4F9C-96E0-485597BECEF1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70F02-C725-4F9C-96E0-485597BECEF1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70F02-C725-4F9C-96E0-485597BECEF1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70F02-C725-4F9C-96E0-485597BECEF1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70F02-C725-4F9C-96E0-485597BECEF1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70F02-C725-4F9C-96E0-485597BECEF1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70F02-C725-4F9C-96E0-485597BECEF1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70F02-C725-4F9C-96E0-485597BECEF1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70F02-C725-4F9C-96E0-485597BECEF1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70F02-C725-4F9C-96E0-485597BECEF1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70F02-C725-4F9C-96E0-485597BECEF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70F02-C725-4F9C-96E0-485597BECEF1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70F02-C725-4F9C-96E0-485597BECEF1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70F02-C725-4F9C-96E0-485597BECEF1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70F02-C725-4F9C-96E0-485597BECEF1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70F02-C725-4F9C-96E0-485597BECEF1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70F02-C725-4F9C-96E0-485597BECEF1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70F02-C725-4F9C-96E0-485597BECEF1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70F02-C725-4F9C-96E0-485597BECEF1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487F7-3020-4B55-96CC-A2376C244EE9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70F02-C725-4F9C-96E0-485597BECEF1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70F02-C725-4F9C-96E0-485597BECEF1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70F02-C725-4F9C-96E0-485597BECEF1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70F02-C725-4F9C-96E0-485597BECEF1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70F02-C725-4F9C-96E0-485597BECEF1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70F02-C725-4F9C-96E0-485597BECEF1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70F02-C725-4F9C-96E0-485597BECEF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70F02-C725-4F9C-96E0-485597BECEF1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487F7-3020-4B55-96CC-A2376C244EE9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487F7-3020-4B55-96CC-A2376C244EE9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487F7-3020-4B55-96CC-A2376C244EE9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EBE4B-B778-4A0A-B7CE-AAB1EAC096A7}" type="datetimeFigureOut">
              <a:rPr lang="en-US" smtClean="0"/>
              <a:pPr/>
              <a:t>4/10/2012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1C143-E5FA-4CE5-9786-8F56F249C5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EBE4B-B778-4A0A-B7CE-AAB1EAC096A7}" type="datetimeFigureOut">
              <a:rPr lang="en-US" smtClean="0"/>
              <a:pPr/>
              <a:t>4/10/2012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1C143-E5FA-4CE5-9786-8F56F249C5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EBE4B-B778-4A0A-B7CE-AAB1EAC096A7}" type="datetimeFigureOut">
              <a:rPr lang="en-US" smtClean="0"/>
              <a:pPr/>
              <a:t>4/10/2012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1C143-E5FA-4CE5-9786-8F56F249C5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EBE4B-B778-4A0A-B7CE-AAB1EAC096A7}" type="datetimeFigureOut">
              <a:rPr lang="en-US" smtClean="0"/>
              <a:pPr/>
              <a:t>4/10/2012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1C143-E5FA-4CE5-9786-8F56F249C5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EBE4B-B778-4A0A-B7CE-AAB1EAC096A7}" type="datetimeFigureOut">
              <a:rPr lang="en-US" smtClean="0"/>
              <a:pPr/>
              <a:t>4/10/2012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1C143-E5FA-4CE5-9786-8F56F249C5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EBE4B-B778-4A0A-B7CE-AAB1EAC096A7}" type="datetimeFigureOut">
              <a:rPr lang="en-US" smtClean="0"/>
              <a:pPr/>
              <a:t>4/10/2012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1C143-E5FA-4CE5-9786-8F56F249C5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EBE4B-B778-4A0A-B7CE-AAB1EAC096A7}" type="datetimeFigureOut">
              <a:rPr lang="en-US" smtClean="0"/>
              <a:pPr/>
              <a:t>4/10/2012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1C143-E5FA-4CE5-9786-8F56F249C5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EBE4B-B778-4A0A-B7CE-AAB1EAC096A7}" type="datetimeFigureOut">
              <a:rPr lang="en-US" smtClean="0"/>
              <a:pPr/>
              <a:t>4/10/2012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1C143-E5FA-4CE5-9786-8F56F249C5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EBE4B-B778-4A0A-B7CE-AAB1EAC096A7}" type="datetimeFigureOut">
              <a:rPr lang="en-US" smtClean="0"/>
              <a:pPr/>
              <a:t>4/10/2012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1C143-E5FA-4CE5-9786-8F56F249C5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EBE4B-B778-4A0A-B7CE-AAB1EAC096A7}" type="datetimeFigureOut">
              <a:rPr lang="en-US" smtClean="0"/>
              <a:pPr/>
              <a:t>4/10/2012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1C143-E5FA-4CE5-9786-8F56F249C5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EBE4B-B778-4A0A-B7CE-AAB1EAC096A7}" type="datetimeFigureOut">
              <a:rPr lang="en-US" smtClean="0"/>
              <a:pPr/>
              <a:t>4/10/2012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1C143-E5FA-4CE5-9786-8F56F249C5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EBE4B-B778-4A0A-B7CE-AAB1EAC096A7}" type="datetimeFigureOut">
              <a:rPr lang="en-US" smtClean="0"/>
              <a:pPr/>
              <a:t>4/10/2012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1C143-E5FA-4CE5-9786-8F56F249C55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14000" b="1" dirty="0" smtClean="0"/>
              <a:t>Alcohol</a:t>
            </a:r>
            <a:endParaRPr lang="en-US" sz="1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7200" b="1" dirty="0" smtClean="0"/>
              <a:t>(Ethanol)</a:t>
            </a:r>
          </a:p>
          <a:p>
            <a:r>
              <a:rPr lang="en-US" sz="7200" b="1" dirty="0" smtClean="0"/>
              <a:t>CH</a:t>
            </a:r>
            <a:r>
              <a:rPr lang="en-US" sz="7200" b="1" baseline="-25000" dirty="0" smtClean="0"/>
              <a:t>3</a:t>
            </a:r>
            <a:r>
              <a:rPr lang="en-US" sz="7200" b="1" dirty="0" smtClean="0"/>
              <a:t>CH</a:t>
            </a:r>
            <a:r>
              <a:rPr lang="en-US" sz="7200" b="1" baseline="-25000" dirty="0" smtClean="0"/>
              <a:t>2</a:t>
            </a:r>
            <a:r>
              <a:rPr lang="en-US" sz="7200" b="1" dirty="0" smtClean="0"/>
              <a:t>OH</a:t>
            </a:r>
            <a:endParaRPr lang="en-US" sz="7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dirty="0" smtClean="0"/>
              <a:t>Types of Drinking</a:t>
            </a:r>
            <a:endParaRPr lang="en-US" sz="7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Autofit/>
          </a:bodyPr>
          <a:lstStyle/>
          <a:p>
            <a:r>
              <a:rPr lang="en-US" sz="3600" dirty="0" smtClean="0"/>
              <a:t>Ritual drinking—religious, traditional, etc</a:t>
            </a:r>
          </a:p>
          <a:p>
            <a:r>
              <a:rPr lang="en-US" sz="3600" dirty="0" smtClean="0"/>
              <a:t>Social drinking—only with others</a:t>
            </a:r>
          </a:p>
          <a:p>
            <a:r>
              <a:rPr lang="en-US" sz="3600" dirty="0" smtClean="0"/>
              <a:t>Alcoholism—3 or more drinks daily</a:t>
            </a:r>
          </a:p>
          <a:p>
            <a:r>
              <a:rPr lang="en-US" sz="3600" dirty="0" smtClean="0"/>
              <a:t>Solo drinking—drinking alone</a:t>
            </a:r>
          </a:p>
          <a:p>
            <a:r>
              <a:rPr lang="en-US" sz="3600" dirty="0" smtClean="0"/>
              <a:t>Binge drinking—4/5 drinks</a:t>
            </a:r>
          </a:p>
          <a:p>
            <a:pPr lvl="1"/>
            <a:r>
              <a:rPr lang="en-US" sz="3200" dirty="0" smtClean="0"/>
              <a:t>Most deadly type</a:t>
            </a:r>
          </a:p>
          <a:p>
            <a:pPr lvl="1"/>
            <a:r>
              <a:rPr lang="en-US" sz="3200" dirty="0" smtClean="0"/>
              <a:t>Typical teen drinking style</a:t>
            </a:r>
          </a:p>
        </p:txBody>
      </p:sp>
      <p:sp>
        <p:nvSpPr>
          <p:cNvPr id="4" name="5-Point Star 3"/>
          <p:cNvSpPr/>
          <p:nvPr/>
        </p:nvSpPr>
        <p:spPr>
          <a:xfrm>
            <a:off x="8686800" y="0"/>
            <a:ext cx="457200" cy="4572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5921" r="526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do you think of when you imagine a party with alcohol?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t="7124" r="37229" b="21638"/>
          <a:stretch>
            <a:fillRect/>
          </a:stretch>
        </p:blipFill>
        <p:spPr bwMode="auto">
          <a:xfrm>
            <a:off x="0" y="0"/>
            <a:ext cx="9211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t="5609" b="681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t="20059" b="2011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runk.jpg drunk image by PK_DJ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114550"/>
            <a:ext cx="7772400" cy="184785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Alcohol kills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100,000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people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each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year!!!!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 t="12281" b="8772"/>
          <a:stretch>
            <a:fillRect/>
          </a:stretch>
        </p:blipFill>
        <p:spPr bwMode="auto">
          <a:xfrm>
            <a:off x="-6096" y="0"/>
            <a:ext cx="91500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1018" y="0"/>
            <a:ext cx="42329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62400" cy="5745162"/>
          </a:xfrm>
        </p:spPr>
        <p:txBody>
          <a:bodyPr>
            <a:normAutofit/>
          </a:bodyPr>
          <a:lstStyle/>
          <a:p>
            <a:r>
              <a:rPr lang="en-US" sz="6600" b="1" dirty="0" smtClean="0"/>
              <a:t>Fetal Alcohol Syndrome</a:t>
            </a:r>
            <a:endParaRPr lang="en-US" sz="6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607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 t="7030" r="979" b="2267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article12760"/>
          <p:cNvPicPr>
            <a:picLocks noChangeAspect="1" noChangeArrowheads="1"/>
          </p:cNvPicPr>
          <p:nvPr/>
        </p:nvPicPr>
        <p:blipFill>
          <a:blip r:embed="rId3" cstate="print"/>
          <a:srcRect t="15753" b="2638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752600"/>
            <a:ext cx="7772400" cy="236219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Alcoholism is one of the most difficult addictions to break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683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1"/>
            <a:ext cx="7772400" cy="4495800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bg1">
                    <a:lumMod val="85000"/>
                  </a:schemeClr>
                </a:solidFill>
              </a:rPr>
              <a:t>You can’t ever have enough of what you don’t need, because what you don’t need will NEVER satisfy you.</a:t>
            </a:r>
            <a:endParaRPr lang="en-US" sz="5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5-Point Star 2"/>
          <p:cNvSpPr/>
          <p:nvPr/>
        </p:nvSpPr>
        <p:spPr>
          <a:xfrm>
            <a:off x="8686800" y="0"/>
            <a:ext cx="457200" cy="4572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5400" b="1" dirty="0" smtClean="0"/>
              <a:t>Alcohol Increases the Risk of…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7696200" cy="5257800"/>
          </a:xfrm>
        </p:spPr>
        <p:txBody>
          <a:bodyPr/>
          <a:lstStyle/>
          <a:p>
            <a:r>
              <a:rPr lang="en-US" sz="4000" dirty="0" smtClean="0"/>
              <a:t>Being divorced</a:t>
            </a:r>
          </a:p>
          <a:p>
            <a:r>
              <a:rPr lang="en-US" sz="4000" dirty="0" smtClean="0"/>
              <a:t>Being poor</a:t>
            </a:r>
          </a:p>
          <a:p>
            <a:r>
              <a:rPr lang="en-US" sz="4000" dirty="0" smtClean="0"/>
              <a:t>Dropping out of school</a:t>
            </a:r>
          </a:p>
          <a:p>
            <a:r>
              <a:rPr lang="en-US" sz="4000" dirty="0" smtClean="0"/>
              <a:t>Getting raped</a:t>
            </a:r>
          </a:p>
          <a:p>
            <a:r>
              <a:rPr lang="en-US" sz="4000" dirty="0" smtClean="0"/>
              <a:t>Depression</a:t>
            </a:r>
          </a:p>
          <a:p>
            <a:r>
              <a:rPr lang="en-US" sz="4000" dirty="0" smtClean="0"/>
              <a:t>Suicide</a:t>
            </a:r>
          </a:p>
          <a:p>
            <a:r>
              <a:rPr lang="en-US" sz="4000" dirty="0" smtClean="0"/>
              <a:t>Dying violently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7536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1447800"/>
            <a:ext cx="9144000" cy="1470025"/>
          </a:xfrm>
        </p:spPr>
        <p:txBody>
          <a:bodyPr>
            <a:noAutofit/>
          </a:bodyPr>
          <a:lstStyle/>
          <a:p>
            <a:r>
              <a:rPr lang="en-US" sz="5400" b="1" dirty="0" smtClean="0"/>
              <a:t>The Most Dangerous Thing about Alcohol…</a:t>
            </a:r>
            <a:endParaRPr lang="en-US" sz="5400" b="1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33400" y="3886200"/>
            <a:ext cx="8001000" cy="2286000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Your judgment is the first to be impaired, so you don’t realize how drunk you are</a:t>
            </a:r>
            <a:endParaRPr lang="en-US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820400" cy="811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6000" b="1" dirty="0" smtClean="0"/>
              <a:t>Physical Effects</a:t>
            </a:r>
            <a:endParaRPr lang="en-US" sz="60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Impaired judgment</a:t>
            </a:r>
          </a:p>
          <a:p>
            <a:r>
              <a:rPr lang="en-US" dirty="0" smtClean="0"/>
              <a:t>Slurred speech</a:t>
            </a:r>
          </a:p>
          <a:p>
            <a:r>
              <a:rPr lang="en-US" dirty="0" smtClean="0"/>
              <a:t>Loss of muscle coordination</a:t>
            </a:r>
          </a:p>
          <a:p>
            <a:r>
              <a:rPr lang="en-US" dirty="0" smtClean="0"/>
              <a:t>Stupor</a:t>
            </a:r>
          </a:p>
          <a:p>
            <a:r>
              <a:rPr lang="en-US" dirty="0" smtClean="0"/>
              <a:t>Nausea and vomiting</a:t>
            </a:r>
          </a:p>
          <a:p>
            <a:r>
              <a:rPr lang="en-US" dirty="0" smtClean="0"/>
              <a:t>Headache</a:t>
            </a:r>
          </a:p>
          <a:p>
            <a:r>
              <a:rPr lang="en-US" dirty="0" smtClean="0"/>
              <a:t>Loss of consciousness</a:t>
            </a:r>
          </a:p>
          <a:p>
            <a:r>
              <a:rPr lang="en-US" dirty="0" smtClean="0"/>
              <a:t>Memory loss</a:t>
            </a:r>
          </a:p>
          <a:p>
            <a:r>
              <a:rPr lang="en-US" dirty="0" smtClean="0"/>
              <a:t>Hangover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 t="25322" b="1127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 l="28795" r="11599" b="20670"/>
          <a:stretch>
            <a:fillRect/>
          </a:stretch>
        </p:blipFill>
        <p:spPr bwMode="auto">
          <a:xfrm>
            <a:off x="0" y="-1"/>
            <a:ext cx="9220200" cy="6885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 t="12771" b="1316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26601" b="527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5562600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chemeClr val="bg1">
                    <a:lumMod val="95000"/>
                  </a:schemeClr>
                </a:solidFill>
              </a:rPr>
              <a:t>Depression in a bottle</a:t>
            </a:r>
            <a:endParaRPr lang="en-US" sz="66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b="1" dirty="0" smtClean="0"/>
              <a:t>Consequences of Alcohol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029200"/>
          </a:xfrm>
        </p:spPr>
        <p:txBody>
          <a:bodyPr/>
          <a:lstStyle/>
          <a:p>
            <a:r>
              <a:rPr lang="en-US" sz="3600" dirty="0" smtClean="0"/>
              <a:t>Addiction</a:t>
            </a:r>
          </a:p>
          <a:p>
            <a:r>
              <a:rPr lang="en-US" sz="3600" dirty="0" smtClean="0"/>
              <a:t>Injuries</a:t>
            </a:r>
          </a:p>
          <a:p>
            <a:r>
              <a:rPr lang="en-US" sz="3600" dirty="0" smtClean="0"/>
              <a:t>Arrests</a:t>
            </a:r>
          </a:p>
          <a:p>
            <a:r>
              <a:rPr lang="en-US" sz="3600" dirty="0" smtClean="0"/>
              <a:t>Abuse</a:t>
            </a:r>
          </a:p>
          <a:p>
            <a:r>
              <a:rPr lang="en-US" sz="3600" dirty="0" smtClean="0"/>
              <a:t>HS Drop-outs</a:t>
            </a:r>
          </a:p>
          <a:p>
            <a:r>
              <a:rPr lang="en-US" sz="3600" dirty="0" smtClean="0"/>
              <a:t>Divorce</a:t>
            </a:r>
          </a:p>
          <a:p>
            <a:r>
              <a:rPr lang="en-US" sz="3600" dirty="0" smtClean="0"/>
              <a:t>Murder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/>
          <a:p>
            <a:r>
              <a:rPr lang="en-US" sz="3600" dirty="0" smtClean="0"/>
              <a:t>Getting fired</a:t>
            </a:r>
          </a:p>
          <a:p>
            <a:r>
              <a:rPr lang="en-US" sz="3600" dirty="0" smtClean="0"/>
              <a:t>Cancer</a:t>
            </a:r>
          </a:p>
          <a:p>
            <a:r>
              <a:rPr lang="en-US" sz="3600" dirty="0" smtClean="0"/>
              <a:t>Cirrhosis</a:t>
            </a:r>
          </a:p>
          <a:p>
            <a:r>
              <a:rPr lang="en-US" sz="3600" dirty="0" smtClean="0"/>
              <a:t>Birth </a:t>
            </a:r>
            <a:r>
              <a:rPr lang="en-US" sz="3600" dirty="0" smtClean="0"/>
              <a:t>defects</a:t>
            </a:r>
          </a:p>
          <a:p>
            <a:r>
              <a:rPr lang="en-US" sz="3600" dirty="0" smtClean="0"/>
              <a:t>Prison sentences</a:t>
            </a:r>
          </a:p>
          <a:p>
            <a:r>
              <a:rPr lang="en-US" sz="3600" dirty="0" smtClean="0"/>
              <a:t>Drunk Driving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5400" b="1" dirty="0" smtClean="0"/>
              <a:t>Blood Alcohol Content (</a:t>
            </a:r>
            <a:r>
              <a:rPr lang="en-US" sz="5400" b="1" dirty="0" err="1" smtClean="0"/>
              <a:t>BAC</a:t>
            </a:r>
            <a:r>
              <a:rPr lang="en-US" sz="5400" b="1" dirty="0" smtClean="0"/>
              <a:t>)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0.00%	No alcohol in your blood</a:t>
            </a:r>
          </a:p>
          <a:p>
            <a:pPr>
              <a:buNone/>
            </a:pPr>
            <a:r>
              <a:rPr lang="en-US" dirty="0" smtClean="0"/>
              <a:t>0.08%	Legal intoxication (about 3 drinks)</a:t>
            </a:r>
          </a:p>
          <a:p>
            <a:pPr>
              <a:buNone/>
            </a:pPr>
            <a:r>
              <a:rPr lang="en-US" dirty="0" smtClean="0"/>
              <a:t>0.20%	Loss of consciousness</a:t>
            </a:r>
          </a:p>
          <a:p>
            <a:pPr>
              <a:buNone/>
            </a:pPr>
            <a:r>
              <a:rPr lang="en-US" dirty="0" smtClean="0"/>
              <a:t>0.40%	Death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b="1" dirty="0" smtClean="0"/>
              <a:t>Alcohol Content</a:t>
            </a:r>
            <a:endParaRPr lang="en-US" sz="8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362199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/>
              <a:t>5 proof	=	2.5% alcohol	(beer)</a:t>
            </a:r>
          </a:p>
          <a:p>
            <a:pPr>
              <a:buNone/>
            </a:pPr>
            <a:r>
              <a:rPr lang="en-US" dirty="0" smtClean="0"/>
              <a:t>20 proof	=	10% alcohol	(Nyquil)</a:t>
            </a:r>
          </a:p>
          <a:p>
            <a:pPr>
              <a:buNone/>
            </a:pPr>
            <a:r>
              <a:rPr lang="en-US" dirty="0" smtClean="0"/>
              <a:t>30 proof	=	15% alcohol	(wine)</a:t>
            </a:r>
          </a:p>
          <a:p>
            <a:pPr>
              <a:buNone/>
            </a:pPr>
            <a:r>
              <a:rPr lang="en-US" dirty="0" smtClean="0"/>
              <a:t>80 proof	=	40% alcohol	(hard liquor)</a:t>
            </a:r>
          </a:p>
          <a:p>
            <a:pPr>
              <a:buNone/>
            </a:pPr>
            <a:r>
              <a:rPr lang="en-US" dirty="0" smtClean="0"/>
              <a:t>200 proof	=	100% alcohol	(pure alcohol)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b="26897"/>
          <a:stretch>
            <a:fillRect/>
          </a:stretch>
        </p:blipFill>
        <p:spPr bwMode="auto">
          <a:xfrm>
            <a:off x="1447800" y="4308231"/>
            <a:ext cx="6254151" cy="2549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/>
              <a:t>Alcohol Metabolism</a:t>
            </a:r>
            <a:endParaRPr lang="en-US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86200" cy="4525963"/>
          </a:xfrm>
        </p:spPr>
        <p:txBody>
          <a:bodyPr/>
          <a:lstStyle/>
          <a:p>
            <a:r>
              <a:rPr lang="en-US" dirty="0" smtClean="0"/>
              <a:t>Liver can metabolize about 1 drink every hour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2310" y="1752600"/>
            <a:ext cx="4671690" cy="4854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2457</TotalTime>
  <Words>234</Words>
  <Application>Microsoft Office PowerPoint</Application>
  <PresentationFormat>On-screen Show (4:3)</PresentationFormat>
  <Paragraphs>96</Paragraphs>
  <Slides>32</Slides>
  <Notes>32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Alcohol</vt:lpstr>
      <vt:lpstr>PowerPoint Presentation</vt:lpstr>
      <vt:lpstr>Physical Effects</vt:lpstr>
      <vt:lpstr>Depression in a bottle</vt:lpstr>
      <vt:lpstr>Consequences of Alcohol</vt:lpstr>
      <vt:lpstr>PowerPoint Presentation</vt:lpstr>
      <vt:lpstr>Blood Alcohol Content (BAC)</vt:lpstr>
      <vt:lpstr>Alcohol Content</vt:lpstr>
      <vt:lpstr>Alcohol Metabolism</vt:lpstr>
      <vt:lpstr>Types of Drinking</vt:lpstr>
      <vt:lpstr>PowerPoint Presentation</vt:lpstr>
      <vt:lpstr>What do you think of when you imagine a party with alcohol?</vt:lpstr>
      <vt:lpstr>PowerPoint Presentation</vt:lpstr>
      <vt:lpstr>PowerPoint Presentation</vt:lpstr>
      <vt:lpstr>PowerPoint Presentation</vt:lpstr>
      <vt:lpstr>PowerPoint Presentation</vt:lpstr>
      <vt:lpstr>Alcohol kills 100,000 people each year!!!!</vt:lpstr>
      <vt:lpstr>PowerPoint Presentation</vt:lpstr>
      <vt:lpstr>Fetal Alcohol Syndrome</vt:lpstr>
      <vt:lpstr>PowerPoint Presentation</vt:lpstr>
      <vt:lpstr>PowerPoint Presentation</vt:lpstr>
      <vt:lpstr>PowerPoint Presentation</vt:lpstr>
      <vt:lpstr>Alcoholism is one of the most difficult addictions to break</vt:lpstr>
      <vt:lpstr>PowerPoint Presentation</vt:lpstr>
      <vt:lpstr>You can’t ever have enough of what you don’t need, because what you don’t need will NEVER satisfy you.</vt:lpstr>
      <vt:lpstr>Alcohol Increases the Risk of…</vt:lpstr>
      <vt:lpstr>PowerPoint Presentation</vt:lpstr>
      <vt:lpstr>The Most Dangerous Thing about Alcohol…</vt:lpstr>
      <vt:lpstr>PowerPoint Presentation</vt:lpstr>
      <vt:lpstr>PowerPoint Presentation</vt:lpstr>
      <vt:lpstr>PowerPoint Presentation</vt:lpstr>
      <vt:lpstr>PowerPoint Presentation</vt:lpstr>
    </vt:vector>
  </TitlesOfParts>
  <Company>Lehi High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lLehi High School</dc:creator>
  <cp:lastModifiedBy>Jesslynn Anderson</cp:lastModifiedBy>
  <cp:revision>34</cp:revision>
  <cp:lastPrinted>2011-11-07T20:05:40Z</cp:lastPrinted>
  <dcterms:created xsi:type="dcterms:W3CDTF">2008-11-09T02:24:18Z</dcterms:created>
  <dcterms:modified xsi:type="dcterms:W3CDTF">2012-04-10T21:25:01Z</dcterms:modified>
</cp:coreProperties>
</file>