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403" r:id="rId3"/>
    <p:sldId id="370" r:id="rId4"/>
    <p:sldId id="374" r:id="rId5"/>
    <p:sldId id="356" r:id="rId6"/>
    <p:sldId id="375" r:id="rId7"/>
    <p:sldId id="360" r:id="rId8"/>
    <p:sldId id="395" r:id="rId9"/>
    <p:sldId id="361" r:id="rId10"/>
    <p:sldId id="377" r:id="rId11"/>
    <p:sldId id="362" r:id="rId12"/>
    <p:sldId id="394" r:id="rId13"/>
    <p:sldId id="363" r:id="rId14"/>
    <p:sldId id="378" r:id="rId15"/>
    <p:sldId id="364" r:id="rId16"/>
    <p:sldId id="379" r:id="rId17"/>
    <p:sldId id="373" r:id="rId18"/>
    <p:sldId id="396" r:id="rId19"/>
    <p:sldId id="365" r:id="rId20"/>
    <p:sldId id="380" r:id="rId21"/>
    <p:sldId id="258" r:id="rId22"/>
    <p:sldId id="278" r:id="rId23"/>
    <p:sldId id="366" r:id="rId24"/>
    <p:sldId id="393" r:id="rId25"/>
    <p:sldId id="353" r:id="rId26"/>
    <p:sldId id="381" r:id="rId27"/>
    <p:sldId id="261" r:id="rId28"/>
    <p:sldId id="292" r:id="rId29"/>
    <p:sldId id="355" r:id="rId30"/>
    <p:sldId id="392" r:id="rId31"/>
    <p:sldId id="367" r:id="rId32"/>
    <p:sldId id="383" r:id="rId33"/>
    <p:sldId id="372" r:id="rId34"/>
    <p:sldId id="282" r:id="rId35"/>
    <p:sldId id="371" r:id="rId36"/>
    <p:sldId id="384" r:id="rId37"/>
    <p:sldId id="354" r:id="rId38"/>
    <p:sldId id="391" r:id="rId39"/>
    <p:sldId id="350" r:id="rId40"/>
    <p:sldId id="390" r:id="rId41"/>
    <p:sldId id="268" r:id="rId42"/>
    <p:sldId id="283" r:id="rId43"/>
    <p:sldId id="351" r:id="rId44"/>
    <p:sldId id="385" r:id="rId45"/>
    <p:sldId id="399" r:id="rId46"/>
    <p:sldId id="400" r:id="rId47"/>
    <p:sldId id="296" r:id="rId48"/>
    <p:sldId id="315" r:id="rId49"/>
    <p:sldId id="271" r:id="rId50"/>
    <p:sldId id="286" r:id="rId51"/>
    <p:sldId id="298" r:id="rId52"/>
    <p:sldId id="341" r:id="rId53"/>
    <p:sldId id="299" r:id="rId54"/>
    <p:sldId id="317" r:id="rId55"/>
    <p:sldId id="346" r:id="rId56"/>
    <p:sldId id="347" r:id="rId57"/>
    <p:sldId id="359" r:id="rId58"/>
    <p:sldId id="386" r:id="rId59"/>
    <p:sldId id="301" r:id="rId60"/>
    <p:sldId id="340" r:id="rId61"/>
    <p:sldId id="398" r:id="rId62"/>
    <p:sldId id="397" r:id="rId63"/>
    <p:sldId id="368" r:id="rId64"/>
    <p:sldId id="387" r:id="rId65"/>
    <p:sldId id="307" r:id="rId66"/>
    <p:sldId id="338" r:id="rId67"/>
    <p:sldId id="308" r:id="rId68"/>
    <p:sldId id="323" r:id="rId69"/>
    <p:sldId id="310" r:id="rId70"/>
    <p:sldId id="325" r:id="rId71"/>
    <p:sldId id="369" r:id="rId72"/>
    <p:sldId id="388" r:id="rId73"/>
    <p:sldId id="332" r:id="rId74"/>
    <p:sldId id="333" r:id="rId75"/>
    <p:sldId id="342" r:id="rId76"/>
    <p:sldId id="349" r:id="rId77"/>
    <p:sldId id="401" r:id="rId78"/>
    <p:sldId id="402" r:id="rId79"/>
    <p:sldId id="352" r:id="rId80"/>
    <p:sldId id="348" r:id="rId8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62" autoAdjust="0"/>
    <p:restoredTop sz="94643" autoAdjust="0"/>
  </p:normalViewPr>
  <p:slideViewPr>
    <p:cSldViewPr>
      <p:cViewPr varScale="1">
        <p:scale>
          <a:sx n="109" d="100"/>
          <a:sy n="109" d="100"/>
        </p:scale>
        <p:origin x="-2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7" d="100"/>
        <a:sy n="57" d="100"/>
      </p:scale>
      <p:origin x="0" y="1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A0B44F0-9B17-4B2A-A4CD-97A9585D3B71}" type="datetimeFigureOut">
              <a:rPr lang="en-US"/>
              <a:pPr>
                <a:defRPr/>
              </a:pPr>
              <a:t>9/29/2011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899F1D0-C02D-49D0-979C-F4927FABF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72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102CC8-6E1D-4C14-8167-BA9D78DAF7E6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C6F484-1164-48D3-8766-821B8FA94879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1DF948-5153-4BC2-AFB6-98776178F206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309B65-8A33-4047-A3C5-C0F9C9A51324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9E66F6-616F-40A4-BF9A-7A519F41CF75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EB9B4C-D7AE-4295-87BF-AAFF23626DD8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58B993-8D24-482B-A65A-30D29754F716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1E58FB-ED09-48C0-BBAB-C74410C277BD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C2C987-226B-4209-B28A-8DE80ADEB150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DF794-9F7E-4DF1-B1C8-51394CA3683A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436C52-27A9-45A2-9966-849756E1C3ED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99F1D0-C02D-49D0-979C-F4927FABFBA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827099-0AED-4293-B416-3215F31B77D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4BE935-5610-421F-8CA7-3FB8C45BDD7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904069-C2FE-4A63-BE52-2F7EB5788B7B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7DC49C-1DBF-4ADC-8CCE-A7A6371328AC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811F8-FEAE-4EF8-B8EA-9089C3EB0F97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12FB31-BEA8-481B-A5A7-8409879B6FAF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7665D9-650F-4088-A951-9FBA255B00A1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08E24E-02F5-403C-91A2-4BFA6910D5A5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61A33-0693-4906-8D71-72FD271FF10A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DE3C67-1D01-430F-BD74-065A87E47C71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1E174A-B067-4E90-99CC-626D933F09A7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791B8B-4044-466D-8E4A-5D4B4C6BCF3E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00CDE1-A3E4-4A98-A6D6-A4047F0A4FE8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33AC84-B187-4AC1-BAE6-CAF54FCF5AF6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F9B532-3AD5-4AE7-A475-899195B48AFD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B58C18-B19F-44D6-A34D-1423979C94CF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8AE0FF-6ECD-41CA-A5D4-D96A933F66C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A8EC5D-1B5A-4352-9B91-89B799478EE9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2ED0E1-8F5D-4FA3-B05A-DC0F132FE93A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F270AE-E348-4A11-9C9C-428E17CC18A0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2C9B52-A060-40C2-981D-75C2759827AE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6C7B67-5FAF-4A7A-B36F-70CDFF326E7D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06C14C-2613-4D6A-85BA-DE069B9036D4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BCE5BC-3BFD-4F43-9354-38559D2DF86A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9A49E0-90E2-4D61-88B3-ECD4FD157824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B11F60-AF40-4EC9-9C78-9C52F3058C01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DDBEC3-998F-4283-A22C-F7A9B4DA0C50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646E2E-FFF5-4093-A59D-A6C805D7D706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E20278-D667-427F-BFA9-F4DB921ECA0A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9908EA-E145-450A-A641-A32F41F0C7E8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04943D-679F-4774-95E4-D753E62D8467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0E41A9-9EAF-47F5-A0D4-A261D3F512AA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4955F7-1621-4D59-A39F-843C2754E68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756752-783F-42F5-AC29-43D6B276131A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140767-29AA-4CA4-AA5A-5D2EEFD7CD6D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C3E586-201C-4378-AD82-0EC1C4E49D8D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8A74F0-5D2B-4B53-A627-B9001B9D61DB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319EEB-BADE-4B5F-8C82-173E11B0085C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159FD8-C928-4B1D-B7D9-7E4303EF48A6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C5A821-1DC2-440D-B18F-DE195C8B16C9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955908-DBDB-4D46-A347-5EAEFD52B37E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994B4B-72C1-4845-A04E-86824A56037C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D3BFF3-2D61-40DF-AE99-40DC0999FA9B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0306B8-AB49-4C7B-A6C3-9E4E60010A7D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8C089-3FF5-41A0-B629-EC460BD7CC03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B50B19-B919-4622-B1CA-901835F2AC8F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02B862-05C8-43AB-B7E9-2808CF86BD6A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ABE121-2437-4815-A20F-B07C4028CBB0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FC470B-3458-40CA-B034-E36B56006FE0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DC08A3-F827-4DB8-816A-B6AD070ACEE5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5B58C5-44F0-40A2-8690-6D22FA027616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D4FA61-A061-4AF9-AB44-4A069079D369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0D23D2-242C-46D4-8A46-C04573B48C4F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CE0139-E233-44BA-82FC-3DBC1A7C82C2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745C20-B4DD-4A58-BDA6-1710F0238C3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532B97-3E25-4370-AB6C-0C719F51E2FE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9CEAA6-C2B3-4583-8EBD-1B4214B9D32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D2999-D561-4B72-B50B-9E261CF04C44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32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011B4F-FED4-4EC5-9BD8-F77D9A8FB64F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53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D9E09E-2814-446E-9E92-D9ADEB92A275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14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9EA809-9413-4A22-B5E4-A779F30163C8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EF5C10-0269-4CB5-ACE5-3F6E1700290B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B7D90F-11EA-4C62-A7CA-4B6B7DE809D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E49DE8-C0AC-48F7-8EE0-5C67A2919AB3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1B1AD-0003-4E90-A3E1-EBE1AA424CCE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35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364876-742F-4109-A4A3-58520A145B70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76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BF499D-7376-4568-A7E7-11E416D23F00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01A207-698D-4F63-B582-90B583940D3B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D10CA-FCD5-4946-871E-A7F7F39636C7}" type="datetimeFigureOut">
              <a:rPr lang="en-US"/>
              <a:pPr>
                <a:defRPr/>
              </a:pPr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E13A0-4BB8-4B1B-A81B-B97D7AACD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D5285-78D7-4F0D-BC6B-0BEDB50AE81B}" type="datetimeFigureOut">
              <a:rPr lang="en-US"/>
              <a:pPr>
                <a:defRPr/>
              </a:pPr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5CF77-F5DE-4080-9760-8986282BB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D94D-7380-4500-A8AF-A308D6B432E7}" type="datetimeFigureOut">
              <a:rPr lang="en-US"/>
              <a:pPr>
                <a:defRPr/>
              </a:pPr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FCF12-49FE-4219-BB6F-73E46A665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719D-ABC1-4763-B671-DC1AA65AF642}" type="datetimeFigureOut">
              <a:rPr lang="en-US"/>
              <a:pPr>
                <a:defRPr/>
              </a:pPr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9CDC6-87FD-4285-A553-E9A16A96F9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EDC95-998D-44AB-A8B7-EEA435910A6A}" type="datetimeFigureOut">
              <a:rPr lang="en-US"/>
              <a:pPr>
                <a:defRPr/>
              </a:pPr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53AE4-C830-477C-9547-3DD487A3F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66BED-77C9-47AB-9986-8F3B4E566066}" type="datetimeFigureOut">
              <a:rPr lang="en-US"/>
              <a:pPr>
                <a:defRPr/>
              </a:pPr>
              <a:t>9/29/2011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F4989-DCF1-4E3D-ADFC-582F2915E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33C3E-7629-46A4-B7D9-59057C9C3FE4}" type="datetimeFigureOut">
              <a:rPr lang="en-US"/>
              <a:pPr>
                <a:defRPr/>
              </a:pPr>
              <a:t>9/29/2011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83A6D-8180-430E-AD71-AA19503AA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42D83-FD16-4649-B449-EDE03CCA40A2}" type="datetimeFigureOut">
              <a:rPr lang="en-US"/>
              <a:pPr>
                <a:defRPr/>
              </a:pPr>
              <a:t>9/29/2011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E15AD-E497-4382-8849-261AA76CB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6AEC6-F2BB-4DBC-B002-FE1A4DF60558}" type="datetimeFigureOut">
              <a:rPr lang="en-US"/>
              <a:pPr>
                <a:defRPr/>
              </a:pPr>
              <a:t>9/29/2011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46648-B821-41DD-818C-56B14BE95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65A8A-D34A-47D3-A6D2-8533A127EF36}" type="datetimeFigureOut">
              <a:rPr lang="en-US"/>
              <a:pPr>
                <a:defRPr/>
              </a:pPr>
              <a:t>9/29/2011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C4F7-3CBB-4BEE-A2A7-E5B69E70A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3E652-A740-41E2-BC87-ECEF2258E3EA}" type="datetimeFigureOut">
              <a:rPr lang="en-US"/>
              <a:pPr>
                <a:defRPr/>
              </a:pPr>
              <a:t>9/29/2011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705F8-5D86-41CE-85EF-3CB192C99C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1961AD-BFE1-49CC-89FA-AA7BEBF106C4}" type="datetimeFigureOut">
              <a:rPr lang="en-US"/>
              <a:pPr>
                <a:defRPr/>
              </a:pPr>
              <a:t>9/29/2011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B247AF-3DC1-47F4-8C2F-26E6DEE9A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1470025"/>
          </a:xfrm>
        </p:spPr>
        <p:txBody>
          <a:bodyPr/>
          <a:lstStyle/>
          <a:p>
            <a:pPr eaLnBrk="1" hangingPunct="1"/>
            <a:r>
              <a:rPr lang="en-US" sz="7200" b="1" smtClean="0"/>
              <a:t>Myth Busters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43600"/>
            <a:ext cx="91440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/>
              <a:t>Can you separate medical fact from fiction?</a:t>
            </a:r>
            <a:endParaRPr lang="en-US" b="1" dirty="0"/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0"/>
            <a:ext cx="5029200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skin of potatoes contains nearly all of the vitamins and minerals</a:t>
            </a:r>
            <a:endParaRPr lang="en-US" dirty="0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49413" y="1600200"/>
            <a:ext cx="58451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crust of bread is especially high in vitamins and minerals</a:t>
            </a:r>
            <a:endParaRPr lang="en-US" dirty="0"/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Exercising builds up an appetite</a:t>
            </a: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Americans get most of their vitamin C from potatoes</a:t>
            </a:r>
            <a:endParaRPr lang="en-US" dirty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00163" y="1600200"/>
            <a:ext cx="65436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3886200" cy="3535362"/>
          </a:xfrm>
        </p:spPr>
        <p:txBody>
          <a:bodyPr/>
          <a:lstStyle/>
          <a:p>
            <a:pPr eaLnBrk="1" hangingPunct="1"/>
            <a:r>
              <a:rPr lang="en-US" dirty="0" smtClean="0"/>
              <a:t>Fat-free food has no calories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8735"/>
          <a:stretch>
            <a:fillRect/>
          </a:stretch>
        </p:blipFill>
        <p:spPr>
          <a:xfrm>
            <a:off x="4984750" y="1905000"/>
            <a:ext cx="41592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16600" dirty="0" smtClean="0"/>
              <a:t>Scoring</a:t>
            </a:r>
            <a:endParaRPr lang="en-US" sz="1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2209800"/>
            <a:ext cx="6781800" cy="42672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Unanimous	(3/3 correct)	5 points</a:t>
            </a:r>
          </a:p>
          <a:p>
            <a:pPr>
              <a:buNone/>
            </a:pPr>
            <a:r>
              <a:rPr lang="en-US" sz="2400" dirty="0" smtClean="0"/>
              <a:t>Majority	(2/3 correct)	3 points</a:t>
            </a:r>
          </a:p>
          <a:p>
            <a:pPr>
              <a:buNone/>
            </a:pPr>
            <a:r>
              <a:rPr lang="en-US" sz="2400" dirty="0" smtClean="0"/>
              <a:t>Minority	(1/3 correct)	1 point</a:t>
            </a:r>
          </a:p>
          <a:p>
            <a:pPr>
              <a:buNone/>
            </a:pPr>
            <a:r>
              <a:rPr lang="en-US" sz="2400" dirty="0" smtClean="0"/>
              <a:t>Incorrect	(0/3 correct)	</a:t>
            </a:r>
            <a:r>
              <a:rPr lang="en-US" sz="2400" i="1" dirty="0" smtClean="0"/>
              <a:t>nada/zilch/squat</a:t>
            </a:r>
          </a:p>
          <a:p>
            <a:pPr>
              <a:buNone/>
            </a:pPr>
            <a:endParaRPr lang="en-US" i="1" dirty="0" smtClean="0"/>
          </a:p>
          <a:p>
            <a:pPr algn="ctr">
              <a:buNone/>
            </a:pPr>
            <a:r>
              <a:rPr lang="en-US" sz="3600" i="1" dirty="0" smtClean="0"/>
              <a:t>Last 5 questions</a:t>
            </a:r>
          </a:p>
          <a:p>
            <a:pPr algn="ctr">
              <a:buNone/>
            </a:pPr>
            <a:r>
              <a:rPr lang="en-US" sz="3600" i="1" dirty="0" smtClean="0"/>
              <a:t>are worth extra points</a:t>
            </a:r>
            <a:endParaRPr lang="en-US" sz="3600" i="1" dirty="0"/>
          </a:p>
        </p:txBody>
      </p:sp>
      <p:pic>
        <p:nvPicPr>
          <p:cNvPr id="192514" name="Picture 2" descr="http://cllaw.files.wordpress.com/2009/04/referee.jpg"/>
          <p:cNvPicPr>
            <a:picLocks noChangeAspect="1" noChangeArrowheads="1"/>
          </p:cNvPicPr>
          <p:nvPr/>
        </p:nvPicPr>
        <p:blipFill>
          <a:blip r:embed="rId3" cstate="print"/>
          <a:srcRect l="3650" r="12406"/>
          <a:stretch>
            <a:fillRect/>
          </a:stretch>
        </p:blipFill>
        <p:spPr bwMode="auto">
          <a:xfrm>
            <a:off x="0" y="3276600"/>
            <a:ext cx="2256773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Chewing gum takes 7 years to pass through your digestive system.</a:t>
            </a:r>
            <a:endParaRPr lang="en-US" dirty="0"/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0" y="2433638"/>
            <a:ext cx="3810000" cy="2857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Diet soda has no calories</a:t>
            </a: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33688" y="1600200"/>
            <a:ext cx="34766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Muscle weighs twice as much as fat</a:t>
            </a:r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74750" y="1600200"/>
            <a:ext cx="679450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Eating less salt can lower your blood pressure.</a:t>
            </a:r>
            <a:endParaRPr lang="en-US" dirty="0"/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71575" y="1600200"/>
            <a:ext cx="68008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Women have more fat than men</a:t>
            </a:r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55700" y="1600200"/>
            <a:ext cx="683260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To build muscle, most Americans need to eat a lot more protein</a:t>
            </a:r>
            <a:endParaRPr lang="en-US" dirty="0"/>
          </a:p>
        </p:txBody>
      </p:sp>
      <p:pic>
        <p:nvPicPr>
          <p:cNvPr id="3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82750" y="1600200"/>
            <a:ext cx="577850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Exercise turns fat into muscle</a:t>
            </a:r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33675" y="1600200"/>
            <a:ext cx="36766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It takes more calories to eat celery than you get from it</a:t>
            </a:r>
            <a:endParaRPr lang="en-US" dirty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19400" y="1524000"/>
            <a:ext cx="3609975" cy="4822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If women lift weights they will get too muscular</a:t>
            </a:r>
            <a:endParaRPr lang="en-US" dirty="0"/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05088" y="2386013"/>
            <a:ext cx="3933825" cy="2952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Men burn more calories than women</a:t>
            </a:r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951" t="3368" r="6660" b="34338"/>
          <a:stretch>
            <a:fillRect/>
          </a:stretch>
        </p:blipFill>
        <p:spPr>
          <a:xfrm>
            <a:off x="2590800" y="1676400"/>
            <a:ext cx="4267200" cy="4784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Shaq is technically obese</a:t>
            </a:r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68563" y="1600200"/>
            <a:ext cx="42068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Eating chocolate causes acne.</a:t>
            </a:r>
          </a:p>
        </p:txBody>
      </p:sp>
      <p:pic>
        <p:nvPicPr>
          <p:cNvPr id="481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43075" y="1600200"/>
            <a:ext cx="56578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Michael Phelps has 1% body fat</a:t>
            </a:r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Because of obesity, American kids will live shorter lives than their parents</a:t>
            </a:r>
            <a:endParaRPr lang="en-US" dirty="0"/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74750" y="1600200"/>
            <a:ext cx="679450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52578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Eating turkey makes you tired</a:t>
            </a:r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95400" y="2057400"/>
            <a:ext cx="6477000" cy="37566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52578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Adults need to drink 8 glasses of water each day</a:t>
            </a:r>
            <a:endParaRPr lang="en-US" dirty="0"/>
          </a:p>
        </p:txBody>
      </p:sp>
      <p:pic>
        <p:nvPicPr>
          <p:cNvPr id="563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48038" y="2195513"/>
            <a:ext cx="2447925" cy="3333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mtClean="0"/>
              <a:t>Sit-ups help you to lose stomach fat</a:t>
            </a:r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Vitamin C prevents colds</a:t>
            </a:r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After age 30, people start shrinking</a:t>
            </a:r>
          </a:p>
        </p:txBody>
      </p:sp>
      <p:pic>
        <p:nvPicPr>
          <p:cNvPr id="604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92413" y="1600200"/>
            <a:ext cx="35591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Stomach ulcers are caused by stress</a:t>
            </a:r>
            <a:endParaRPr lang="en-US" dirty="0"/>
          </a:p>
        </p:txBody>
      </p:sp>
      <p:pic>
        <p:nvPicPr>
          <p:cNvPr id="57346" name="Picture 2" descr="http://radiology.rsna.org/content/early/2009/07/30/radiol.2522081249/F5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133600"/>
            <a:ext cx="2898931" cy="299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Organic food has more vitamins &amp; minerals</a:t>
            </a:r>
            <a:endParaRPr lang="en-US" dirty="0"/>
          </a:p>
        </p:txBody>
      </p:sp>
      <p:pic>
        <p:nvPicPr>
          <p:cNvPr id="645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0238" y="1600200"/>
            <a:ext cx="78835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You should wait an hour after eating before swimming</a:t>
            </a:r>
            <a:endParaRPr lang="en-US" dirty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006600"/>
            <a:ext cx="6591300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Obesity is the #1 preventable cause of death in the US</a:t>
            </a:r>
            <a:endParaRPr lang="en-US" dirty="0"/>
          </a:p>
        </p:txBody>
      </p:sp>
      <p:pic>
        <p:nvPicPr>
          <p:cNvPr id="686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62250" y="1600200"/>
            <a:ext cx="361950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It’s very important to stretch before you work out</a:t>
            </a:r>
            <a:endParaRPr lang="en-US" dirty="0"/>
          </a:p>
        </p:txBody>
      </p:sp>
      <p:pic>
        <p:nvPicPr>
          <p:cNvPr id="706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05025" y="1600200"/>
            <a:ext cx="49339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appendix has no purpose</a:t>
            </a:r>
          </a:p>
        </p:txBody>
      </p:sp>
      <p:pic>
        <p:nvPicPr>
          <p:cNvPr id="36866" name="Picture 2" descr="http://listverse.files.wordpress.com/2008/12/rogozovappendectomy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585" y="2057400"/>
            <a:ext cx="5715315" cy="3704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We are about 70% water</a:t>
            </a: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676400"/>
            <a:ext cx="6553200" cy="437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You sweat about a 6-pack of water daily</a:t>
            </a:r>
            <a:endParaRPr lang="en-US" dirty="0"/>
          </a:p>
        </p:txBody>
      </p:sp>
      <p:pic>
        <p:nvPicPr>
          <p:cNvPr id="768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524000"/>
            <a:ext cx="409098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“What you eat is what you are”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69988" y="1600200"/>
            <a:ext cx="68040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If you stop exercising, your muscle turns into fat</a:t>
            </a:r>
          </a:p>
        </p:txBody>
      </p:sp>
      <p:pic>
        <p:nvPicPr>
          <p:cNvPr id="788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52600" y="2209800"/>
            <a:ext cx="5776913" cy="43354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You burn more calories sleeping than watching TV</a:t>
            </a:r>
            <a:endParaRPr lang="en-US" dirty="0"/>
          </a:p>
        </p:txBody>
      </p:sp>
      <p:pic>
        <p:nvPicPr>
          <p:cNvPr id="808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652588"/>
            <a:ext cx="47244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Eating spicy food causes your nose to run.</a:t>
            </a:r>
            <a:endParaRPr lang="en-US" dirty="0"/>
          </a:p>
        </p:txBody>
      </p:sp>
      <p:pic>
        <p:nvPicPr>
          <p:cNvPr id="829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25" y="1762125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Kids in big cities are more likely to be obese</a:t>
            </a:r>
          </a:p>
        </p:txBody>
      </p:sp>
      <p:pic>
        <p:nvPicPr>
          <p:cNvPr id="849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71788" y="1600200"/>
            <a:ext cx="34004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C00000"/>
                </a:solidFill>
              </a:rPr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Muscle burns more calories than fat cells</a:t>
            </a:r>
            <a:endParaRPr lang="en-US" dirty="0"/>
          </a:p>
        </p:txBody>
      </p:sp>
      <p:pic>
        <p:nvPicPr>
          <p:cNvPr id="890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09713" y="1600200"/>
            <a:ext cx="603408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/>
          <a:lstStyle/>
          <a:p>
            <a:pPr eaLnBrk="1" hangingPunct="1"/>
            <a:r>
              <a:rPr lang="en-US" sz="25000" b="1" smtClean="0">
                <a:solidFill>
                  <a:srgbClr val="006600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Exercising in the morning speeds up your metabolism for the rest of the day</a:t>
            </a:r>
            <a:endParaRPr lang="en-US" dirty="0"/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90725" y="1600200"/>
            <a:ext cx="51625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2977</TotalTime>
  <Words>448</Words>
  <Application>Microsoft Office PowerPoint</Application>
  <PresentationFormat>On-screen Show (4:3)</PresentationFormat>
  <Paragraphs>168</Paragraphs>
  <Slides>80</Slides>
  <Notes>80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Office Theme</vt:lpstr>
      <vt:lpstr>Myth Busters</vt:lpstr>
      <vt:lpstr>Scoring</vt:lpstr>
      <vt:lpstr>To build muscle, most Americans need to eat a lot more protein</vt:lpstr>
      <vt:lpstr>FALSE</vt:lpstr>
      <vt:lpstr>Sit-ups help you to lose stomach fat</vt:lpstr>
      <vt:lpstr>FALSE</vt:lpstr>
      <vt:lpstr>“What you eat is what you are”</vt:lpstr>
      <vt:lpstr>TRUE</vt:lpstr>
      <vt:lpstr>Exercising in the morning speeds up your metabolism for the rest of the day</vt:lpstr>
      <vt:lpstr>FALSE</vt:lpstr>
      <vt:lpstr>The skin of potatoes contains nearly all of the vitamins and minerals</vt:lpstr>
      <vt:lpstr>TRUE</vt:lpstr>
      <vt:lpstr>The crust of bread is especially high in vitamins and minerals</vt:lpstr>
      <vt:lpstr>FALSE</vt:lpstr>
      <vt:lpstr>Exercising builds up an appetite</vt:lpstr>
      <vt:lpstr>FALSE</vt:lpstr>
      <vt:lpstr>Americans get most of their vitamin C from potatoes</vt:lpstr>
      <vt:lpstr>TRUE</vt:lpstr>
      <vt:lpstr>Fat-free food has no calories</vt:lpstr>
      <vt:lpstr>FALSE</vt:lpstr>
      <vt:lpstr>Chewing gum takes 7 years to pass through your digestive system.</vt:lpstr>
      <vt:lpstr>FALSE</vt:lpstr>
      <vt:lpstr>Diet soda has no calories</vt:lpstr>
      <vt:lpstr>TRUE</vt:lpstr>
      <vt:lpstr>Muscle weighs twice as much as fat</vt:lpstr>
      <vt:lpstr>FALSE</vt:lpstr>
      <vt:lpstr>Eating less salt can lower your blood pressure.</vt:lpstr>
      <vt:lpstr>TRUE</vt:lpstr>
      <vt:lpstr>Women have more fat than men</vt:lpstr>
      <vt:lpstr>TRUE</vt:lpstr>
      <vt:lpstr>Exercise turns fat into muscle</vt:lpstr>
      <vt:lpstr>FALSE</vt:lpstr>
      <vt:lpstr>It takes more calories to eat celery than you get from it</vt:lpstr>
      <vt:lpstr>FALSE</vt:lpstr>
      <vt:lpstr>If women lift weights they will get too muscular</vt:lpstr>
      <vt:lpstr>FALSE</vt:lpstr>
      <vt:lpstr>Men burn more calories than women</vt:lpstr>
      <vt:lpstr>TRUE</vt:lpstr>
      <vt:lpstr>Shaq is technically obese</vt:lpstr>
      <vt:lpstr>TRUE</vt:lpstr>
      <vt:lpstr>Eating chocolate causes acne.</vt:lpstr>
      <vt:lpstr>FALSE</vt:lpstr>
      <vt:lpstr>Michael Phelps has 1% body fat</vt:lpstr>
      <vt:lpstr>FALSE</vt:lpstr>
      <vt:lpstr>Because of obesity, American kids will live shorter lives than their parents</vt:lpstr>
      <vt:lpstr>TRUE</vt:lpstr>
      <vt:lpstr>Eating turkey makes you tired</vt:lpstr>
      <vt:lpstr>TRUE</vt:lpstr>
      <vt:lpstr>Adults need to drink 8 glasses of water each day</vt:lpstr>
      <vt:lpstr>FALSE</vt:lpstr>
      <vt:lpstr>Vitamin C prevents colds</vt:lpstr>
      <vt:lpstr>FALSE</vt:lpstr>
      <vt:lpstr>After age 30, people start shrinking</vt:lpstr>
      <vt:lpstr>TRUE</vt:lpstr>
      <vt:lpstr>Stomach ulcers are caused by stress</vt:lpstr>
      <vt:lpstr>FALSE</vt:lpstr>
      <vt:lpstr>Organic food has more vitamins &amp; minerals</vt:lpstr>
      <vt:lpstr>FALSE</vt:lpstr>
      <vt:lpstr>You should wait an hour after eating before swimming</vt:lpstr>
      <vt:lpstr>FALSE</vt:lpstr>
      <vt:lpstr>Obesity is the #1 preventable cause of death in the US</vt:lpstr>
      <vt:lpstr>TRUE</vt:lpstr>
      <vt:lpstr>It’s very important to stretch before you work out</vt:lpstr>
      <vt:lpstr>FALSE</vt:lpstr>
      <vt:lpstr>The appendix has no purpose</vt:lpstr>
      <vt:lpstr>FALSE</vt:lpstr>
      <vt:lpstr>We are about 70% water</vt:lpstr>
      <vt:lpstr>TRUE</vt:lpstr>
      <vt:lpstr>You sweat about a 6-pack of water daily</vt:lpstr>
      <vt:lpstr>TRUE</vt:lpstr>
      <vt:lpstr>If you stop exercising, your muscle turns into fat</vt:lpstr>
      <vt:lpstr>FALSE</vt:lpstr>
      <vt:lpstr>You burn more calories sleeping than watching TV</vt:lpstr>
      <vt:lpstr>TRUE</vt:lpstr>
      <vt:lpstr>Eating spicy food causes your nose to run.</vt:lpstr>
      <vt:lpstr>TRUE</vt:lpstr>
      <vt:lpstr>Kids in big cities are more likely to be obese</vt:lpstr>
      <vt:lpstr>FALSE</vt:lpstr>
      <vt:lpstr>Muscle burns more calories than fat cells</vt:lpstr>
      <vt:lpstr>TRUE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Myth Busters</dc:title>
  <dc:creator>Valued Acer Customer</dc:creator>
  <cp:lastModifiedBy>Jesslynn Anderson</cp:lastModifiedBy>
  <cp:revision>33</cp:revision>
  <dcterms:created xsi:type="dcterms:W3CDTF">2009-09-30T03:23:39Z</dcterms:created>
  <dcterms:modified xsi:type="dcterms:W3CDTF">2011-09-30T22:46:15Z</dcterms:modified>
</cp:coreProperties>
</file>