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5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75E1-DA39-4AB8-8CE3-E08618E9E87F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3F65-C9F0-4E79-A1E9-3A6E61D1E03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75E1-DA39-4AB8-8CE3-E08618E9E87F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3F65-C9F0-4E79-A1E9-3A6E61D1E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75E1-DA39-4AB8-8CE3-E08618E9E87F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3F65-C9F0-4E79-A1E9-3A6E61D1E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75E1-DA39-4AB8-8CE3-E08618E9E87F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3F65-C9F0-4E79-A1E9-3A6E61D1E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75E1-DA39-4AB8-8CE3-E08618E9E87F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3F65-C9F0-4E79-A1E9-3A6E61D1E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75E1-DA39-4AB8-8CE3-E08618E9E87F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3F65-C9F0-4E79-A1E9-3A6E61D1E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75E1-DA39-4AB8-8CE3-E08618E9E87F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3F65-C9F0-4E79-A1E9-3A6E61D1E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75E1-DA39-4AB8-8CE3-E08618E9E87F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3F65-C9F0-4E79-A1E9-3A6E61D1E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75E1-DA39-4AB8-8CE3-E08618E9E87F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3F65-C9F0-4E79-A1E9-3A6E61D1E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275E1-DA39-4AB8-8CE3-E08618E9E87F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93F65-C9F0-4E79-A1E9-3A6E61D1E03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B8275E1-DA39-4AB8-8CE3-E08618E9E87F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2393F65-C9F0-4E79-A1E9-3A6E61D1E03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B8275E1-DA39-4AB8-8CE3-E08618E9E87F}" type="datetimeFigureOut">
              <a:rPr lang="en-US" smtClean="0"/>
              <a:t>3/22/2017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2393F65-C9F0-4E79-A1E9-3A6E61D1E03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love_19.jpg"/>
          <p:cNvSpPr>
            <a:spLocks noChangeAspect="1" noChangeArrowheads="1"/>
          </p:cNvSpPr>
          <p:nvPr/>
        </p:nvSpPr>
        <p:spPr bwMode="auto">
          <a:xfrm>
            <a:off x="63500" y="-136525"/>
            <a:ext cx="4781550" cy="3609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love_19.jpg"/>
          <p:cNvSpPr>
            <a:spLocks noChangeAspect="1" noChangeArrowheads="1"/>
          </p:cNvSpPr>
          <p:nvPr/>
        </p:nvSpPr>
        <p:spPr bwMode="auto">
          <a:xfrm>
            <a:off x="63500" y="-136525"/>
            <a:ext cx="4781550" cy="3609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143000" y="2286000"/>
            <a:ext cx="700063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>
                <a:latin typeface="Berlin Sans FB" pitchFamily="34" charset="0"/>
              </a:rPr>
              <a:t>DIFFERENT EMOTIONS</a:t>
            </a:r>
            <a:endParaRPr lang="en-US" sz="54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love_19.jpg"/>
          <p:cNvSpPr>
            <a:spLocks noChangeAspect="1" noChangeArrowheads="1"/>
          </p:cNvSpPr>
          <p:nvPr/>
        </p:nvSpPr>
        <p:spPr bwMode="auto">
          <a:xfrm>
            <a:off x="63500" y="-136525"/>
            <a:ext cx="4781550" cy="3609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love_19.jpg"/>
          <p:cNvSpPr>
            <a:spLocks noChangeAspect="1" noChangeArrowheads="1"/>
          </p:cNvSpPr>
          <p:nvPr/>
        </p:nvSpPr>
        <p:spPr bwMode="auto">
          <a:xfrm>
            <a:off x="63500" y="-136525"/>
            <a:ext cx="4781550" cy="3609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01762" y="76200"/>
            <a:ext cx="32656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Berlin Sans FB" pitchFamily="34" charset="0"/>
              </a:rPr>
              <a:t>COMPASSION</a:t>
            </a:r>
            <a:endParaRPr lang="en-US" sz="4000" dirty="0">
              <a:latin typeface="Berlin Sans FB" pitchFamily="34" charset="0"/>
            </a:endParaRPr>
          </a:p>
        </p:txBody>
      </p:sp>
      <p:pic>
        <p:nvPicPr>
          <p:cNvPr id="7" name="Picture 6" descr="COMPASSI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756248"/>
            <a:ext cx="8382001" cy="57619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love_19.jpg"/>
          <p:cNvSpPr>
            <a:spLocks noChangeAspect="1" noChangeArrowheads="1"/>
          </p:cNvSpPr>
          <p:nvPr/>
        </p:nvSpPr>
        <p:spPr bwMode="auto">
          <a:xfrm>
            <a:off x="63500" y="-136525"/>
            <a:ext cx="4781550" cy="3609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love_19.jpg"/>
          <p:cNvSpPr>
            <a:spLocks noChangeAspect="1" noChangeArrowheads="1"/>
          </p:cNvSpPr>
          <p:nvPr/>
        </p:nvSpPr>
        <p:spPr bwMode="auto">
          <a:xfrm>
            <a:off x="63500" y="-136525"/>
            <a:ext cx="4781550" cy="3609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9163" y="2644914"/>
            <a:ext cx="29274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Berlin Sans FB" pitchFamily="34" charset="0"/>
              </a:rPr>
              <a:t>FRIENDSHIP</a:t>
            </a:r>
            <a:endParaRPr lang="en-US" sz="4000" dirty="0">
              <a:latin typeface="Berlin Sans FB" pitchFamily="34" charset="0"/>
            </a:endParaRPr>
          </a:p>
        </p:txBody>
      </p:sp>
      <p:pic>
        <p:nvPicPr>
          <p:cNvPr id="7" name="Picture 6" descr="FRIENDSHI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600" y="304800"/>
            <a:ext cx="5410200" cy="61183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love_19.jpg"/>
          <p:cNvSpPr>
            <a:spLocks noChangeAspect="1" noChangeArrowheads="1"/>
          </p:cNvSpPr>
          <p:nvPr/>
        </p:nvSpPr>
        <p:spPr bwMode="auto">
          <a:xfrm>
            <a:off x="63500" y="-136525"/>
            <a:ext cx="4781550" cy="3609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love_19.jpg"/>
          <p:cNvSpPr>
            <a:spLocks noChangeAspect="1" noChangeArrowheads="1"/>
          </p:cNvSpPr>
          <p:nvPr/>
        </p:nvSpPr>
        <p:spPr bwMode="auto">
          <a:xfrm>
            <a:off x="63500" y="-136525"/>
            <a:ext cx="4781550" cy="3609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51394" y="76200"/>
            <a:ext cx="22012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Berlin Sans FB" pitchFamily="34" charset="0"/>
              </a:rPr>
              <a:t>WAITING</a:t>
            </a:r>
            <a:endParaRPr lang="en-US" sz="4000" dirty="0">
              <a:latin typeface="Berlin Sans FB" pitchFamily="34" charset="0"/>
            </a:endParaRPr>
          </a:p>
        </p:txBody>
      </p:sp>
      <p:pic>
        <p:nvPicPr>
          <p:cNvPr id="7" name="Picture 6" descr="WAIT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63" y="1066800"/>
            <a:ext cx="8305537" cy="5334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love_19.jpg"/>
          <p:cNvSpPr>
            <a:spLocks noChangeAspect="1" noChangeArrowheads="1"/>
          </p:cNvSpPr>
          <p:nvPr/>
        </p:nvSpPr>
        <p:spPr bwMode="auto">
          <a:xfrm>
            <a:off x="63500" y="-136525"/>
            <a:ext cx="4781550" cy="3609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love_19.jpg"/>
          <p:cNvSpPr>
            <a:spLocks noChangeAspect="1" noChangeArrowheads="1"/>
          </p:cNvSpPr>
          <p:nvPr/>
        </p:nvSpPr>
        <p:spPr bwMode="auto">
          <a:xfrm>
            <a:off x="63500" y="-136525"/>
            <a:ext cx="4781550" cy="3609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51394" y="76200"/>
            <a:ext cx="26244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Berlin Sans FB" pitchFamily="34" charset="0"/>
              </a:rPr>
              <a:t>STRANGER</a:t>
            </a:r>
            <a:endParaRPr lang="en-US" sz="4000" dirty="0">
              <a:latin typeface="Berlin Sans FB" pitchFamily="34" charset="0"/>
            </a:endParaRPr>
          </a:p>
        </p:txBody>
      </p:sp>
      <p:pic>
        <p:nvPicPr>
          <p:cNvPr id="6" name="Picture 5" descr="STRANG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43000"/>
            <a:ext cx="8382000" cy="5080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love_19.jpg"/>
          <p:cNvSpPr>
            <a:spLocks noChangeAspect="1" noChangeArrowheads="1"/>
          </p:cNvSpPr>
          <p:nvPr/>
        </p:nvSpPr>
        <p:spPr bwMode="auto">
          <a:xfrm>
            <a:off x="63500" y="-136525"/>
            <a:ext cx="4781550" cy="3609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love_19.jpg"/>
          <p:cNvSpPr>
            <a:spLocks noChangeAspect="1" noChangeArrowheads="1"/>
          </p:cNvSpPr>
          <p:nvPr/>
        </p:nvSpPr>
        <p:spPr bwMode="auto">
          <a:xfrm>
            <a:off x="63500" y="-136525"/>
            <a:ext cx="4781550" cy="3609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351394" y="76200"/>
            <a:ext cx="227177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Berlin Sans FB" pitchFamily="34" charset="0"/>
              </a:rPr>
              <a:t>RESCUED</a:t>
            </a:r>
            <a:endParaRPr lang="en-US" sz="4000" dirty="0">
              <a:latin typeface="Berlin Sans FB" pitchFamily="34" charset="0"/>
            </a:endParaRPr>
          </a:p>
        </p:txBody>
      </p:sp>
      <p:pic>
        <p:nvPicPr>
          <p:cNvPr id="7" name="Picture 6" descr="RESCUE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268855"/>
            <a:ext cx="8305800" cy="52081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love_19.jpg"/>
          <p:cNvSpPr>
            <a:spLocks noChangeAspect="1" noChangeArrowheads="1"/>
          </p:cNvSpPr>
          <p:nvPr/>
        </p:nvSpPr>
        <p:spPr bwMode="auto">
          <a:xfrm>
            <a:off x="63500" y="-136525"/>
            <a:ext cx="4781550" cy="3609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love_19.jpg"/>
          <p:cNvSpPr>
            <a:spLocks noChangeAspect="1" noChangeArrowheads="1"/>
          </p:cNvSpPr>
          <p:nvPr/>
        </p:nvSpPr>
        <p:spPr bwMode="auto">
          <a:xfrm>
            <a:off x="63500" y="-136525"/>
            <a:ext cx="4781550" cy="3609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0" y="130314"/>
            <a:ext cx="33361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Berlin Sans FB" pitchFamily="34" charset="0"/>
              </a:rPr>
              <a:t>BEST FRIENDS</a:t>
            </a:r>
            <a:endParaRPr lang="en-US" sz="4000" dirty="0">
              <a:latin typeface="Berlin Sans FB" pitchFamily="34" charset="0"/>
            </a:endParaRPr>
          </a:p>
        </p:txBody>
      </p:sp>
      <p:pic>
        <p:nvPicPr>
          <p:cNvPr id="6" name="Picture 5" descr="BEST FRIEND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990599"/>
            <a:ext cx="8534400" cy="5453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love_19.jpg"/>
          <p:cNvSpPr>
            <a:spLocks noChangeAspect="1" noChangeArrowheads="1"/>
          </p:cNvSpPr>
          <p:nvPr/>
        </p:nvSpPr>
        <p:spPr bwMode="auto">
          <a:xfrm>
            <a:off x="63500" y="-136525"/>
            <a:ext cx="4781550" cy="3609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love_19.jpg"/>
          <p:cNvSpPr>
            <a:spLocks noChangeAspect="1" noChangeArrowheads="1"/>
          </p:cNvSpPr>
          <p:nvPr/>
        </p:nvSpPr>
        <p:spPr bwMode="auto">
          <a:xfrm>
            <a:off x="63500" y="-136525"/>
            <a:ext cx="4781550" cy="3609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0" y="130314"/>
            <a:ext cx="17395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Berlin Sans FB" pitchFamily="34" charset="0"/>
              </a:rPr>
              <a:t>DIVINE</a:t>
            </a:r>
            <a:endParaRPr lang="en-US" sz="4000" dirty="0">
              <a:latin typeface="Berlin Sans FB" pitchFamily="34" charset="0"/>
            </a:endParaRPr>
          </a:p>
        </p:txBody>
      </p:sp>
      <p:pic>
        <p:nvPicPr>
          <p:cNvPr id="7" name="Picture 6" descr="DIVIN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1219200"/>
            <a:ext cx="8610600" cy="54303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 </a:t>
            </a:r>
            <a:r>
              <a:rPr lang="en-US" dirty="0" smtClean="0">
                <a:latin typeface="Algerian" pitchFamily="82" charset="0"/>
              </a:rPr>
              <a:t>LOVE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1" y="1828800"/>
            <a:ext cx="57912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156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love_19.jpg"/>
          <p:cNvSpPr>
            <a:spLocks noChangeAspect="1" noChangeArrowheads="1"/>
          </p:cNvSpPr>
          <p:nvPr/>
        </p:nvSpPr>
        <p:spPr bwMode="auto">
          <a:xfrm>
            <a:off x="63500" y="-136525"/>
            <a:ext cx="4781550" cy="3609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love_19.jpg"/>
          <p:cNvSpPr>
            <a:spLocks noChangeAspect="1" noChangeArrowheads="1"/>
          </p:cNvSpPr>
          <p:nvPr/>
        </p:nvSpPr>
        <p:spPr bwMode="auto">
          <a:xfrm>
            <a:off x="63500" y="-136525"/>
            <a:ext cx="4781550" cy="3609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 descr="sorro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374261"/>
            <a:ext cx="5181600" cy="6102739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62296" y="2514600"/>
            <a:ext cx="223330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Berlin Sans FB" pitchFamily="34" charset="0"/>
              </a:rPr>
              <a:t>SORROW</a:t>
            </a:r>
            <a:endParaRPr lang="en-US" sz="4000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love_19.jpg"/>
          <p:cNvSpPr>
            <a:spLocks noChangeAspect="1" noChangeArrowheads="1"/>
          </p:cNvSpPr>
          <p:nvPr/>
        </p:nvSpPr>
        <p:spPr bwMode="auto">
          <a:xfrm>
            <a:off x="63500" y="-136525"/>
            <a:ext cx="4781550" cy="3609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love_19.jpg"/>
          <p:cNvSpPr>
            <a:spLocks noChangeAspect="1" noChangeArrowheads="1"/>
          </p:cNvSpPr>
          <p:nvPr/>
        </p:nvSpPr>
        <p:spPr bwMode="auto">
          <a:xfrm>
            <a:off x="63500" y="-136525"/>
            <a:ext cx="4781550" cy="3609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9163" y="2644914"/>
            <a:ext cx="29450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Berlin Sans FB" pitchFamily="34" charset="0"/>
              </a:rPr>
              <a:t>INNOCENCE</a:t>
            </a:r>
            <a:endParaRPr lang="en-US" sz="4000" dirty="0">
              <a:latin typeface="Berlin Sans FB" pitchFamily="34" charset="0"/>
            </a:endParaRPr>
          </a:p>
        </p:txBody>
      </p:sp>
      <p:pic>
        <p:nvPicPr>
          <p:cNvPr id="6" name="Picture 5" descr="innocens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5200" y="228600"/>
            <a:ext cx="5143500" cy="635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love_19.jpg"/>
          <p:cNvSpPr>
            <a:spLocks noChangeAspect="1" noChangeArrowheads="1"/>
          </p:cNvSpPr>
          <p:nvPr/>
        </p:nvSpPr>
        <p:spPr bwMode="auto">
          <a:xfrm>
            <a:off x="63500" y="-136525"/>
            <a:ext cx="4781550" cy="3609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love_19.jpg"/>
          <p:cNvSpPr>
            <a:spLocks noChangeAspect="1" noChangeArrowheads="1"/>
          </p:cNvSpPr>
          <p:nvPr/>
        </p:nvSpPr>
        <p:spPr bwMode="auto">
          <a:xfrm>
            <a:off x="63500" y="-136525"/>
            <a:ext cx="4781550" cy="3609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9163" y="2644914"/>
            <a:ext cx="29546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Berlin Sans FB" pitchFamily="34" charset="0"/>
              </a:rPr>
              <a:t>DEPARTURE</a:t>
            </a:r>
            <a:endParaRPr lang="en-US" sz="4000" dirty="0">
              <a:latin typeface="Berlin Sans FB" pitchFamily="34" charset="0"/>
            </a:endParaRPr>
          </a:p>
        </p:txBody>
      </p:sp>
      <p:pic>
        <p:nvPicPr>
          <p:cNvPr id="7" name="Picture 6" descr="DEPAR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533400"/>
            <a:ext cx="5130258" cy="556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love_19.jpg"/>
          <p:cNvSpPr>
            <a:spLocks noChangeAspect="1" noChangeArrowheads="1"/>
          </p:cNvSpPr>
          <p:nvPr/>
        </p:nvSpPr>
        <p:spPr bwMode="auto">
          <a:xfrm>
            <a:off x="63500" y="-136525"/>
            <a:ext cx="4781550" cy="3609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love_19.jpg"/>
          <p:cNvSpPr>
            <a:spLocks noChangeAspect="1" noChangeArrowheads="1"/>
          </p:cNvSpPr>
          <p:nvPr/>
        </p:nvSpPr>
        <p:spPr bwMode="auto">
          <a:xfrm>
            <a:off x="63500" y="-136525"/>
            <a:ext cx="4781550" cy="3609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05200" y="0"/>
            <a:ext cx="13340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Berlin Sans FB" pitchFamily="34" charset="0"/>
              </a:rPr>
              <a:t>PAIN</a:t>
            </a:r>
            <a:endParaRPr lang="en-US" sz="4000" dirty="0">
              <a:latin typeface="Berlin Sans FB" pitchFamily="34" charset="0"/>
            </a:endParaRPr>
          </a:p>
        </p:txBody>
      </p:sp>
      <p:pic>
        <p:nvPicPr>
          <p:cNvPr id="6" name="Picture 5" descr="P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000" y="819150"/>
            <a:ext cx="8128000" cy="5219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love_19.jpg"/>
          <p:cNvSpPr>
            <a:spLocks noChangeAspect="1" noChangeArrowheads="1"/>
          </p:cNvSpPr>
          <p:nvPr/>
        </p:nvSpPr>
        <p:spPr bwMode="auto">
          <a:xfrm>
            <a:off x="63500" y="-136525"/>
            <a:ext cx="4781550" cy="3609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love_19.jpg"/>
          <p:cNvSpPr>
            <a:spLocks noChangeAspect="1" noChangeArrowheads="1"/>
          </p:cNvSpPr>
          <p:nvPr/>
        </p:nvSpPr>
        <p:spPr bwMode="auto">
          <a:xfrm>
            <a:off x="63500" y="-136525"/>
            <a:ext cx="4781550" cy="3609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9163" y="2644914"/>
            <a:ext cx="24080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Berlin Sans FB" pitchFamily="34" charset="0"/>
              </a:rPr>
              <a:t>SOLITUDE</a:t>
            </a:r>
            <a:endParaRPr lang="en-US" sz="4000" dirty="0">
              <a:latin typeface="Berlin Sans FB" pitchFamily="34" charset="0"/>
            </a:endParaRPr>
          </a:p>
        </p:txBody>
      </p:sp>
      <p:pic>
        <p:nvPicPr>
          <p:cNvPr id="6" name="Picture 5" descr="SOLITUD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67200" y="457200"/>
            <a:ext cx="4724400" cy="58363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love_19.jpg"/>
          <p:cNvSpPr>
            <a:spLocks noChangeAspect="1" noChangeArrowheads="1"/>
          </p:cNvSpPr>
          <p:nvPr/>
        </p:nvSpPr>
        <p:spPr bwMode="auto">
          <a:xfrm>
            <a:off x="63500" y="-136525"/>
            <a:ext cx="4781550" cy="3609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love_19.jpg"/>
          <p:cNvSpPr>
            <a:spLocks noChangeAspect="1" noChangeArrowheads="1"/>
          </p:cNvSpPr>
          <p:nvPr/>
        </p:nvSpPr>
        <p:spPr bwMode="auto">
          <a:xfrm>
            <a:off x="63500" y="-136525"/>
            <a:ext cx="4781550" cy="3609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9163" y="2644914"/>
            <a:ext cx="15937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Berlin Sans FB" pitchFamily="34" charset="0"/>
              </a:rPr>
              <a:t>MUSIC</a:t>
            </a:r>
            <a:endParaRPr lang="en-US" sz="4000" dirty="0">
              <a:latin typeface="Berlin Sans FB" pitchFamily="34" charset="0"/>
            </a:endParaRPr>
          </a:p>
        </p:txBody>
      </p:sp>
      <p:pic>
        <p:nvPicPr>
          <p:cNvPr id="7" name="Picture 6" descr="MUSI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0800" y="380999"/>
            <a:ext cx="6141156" cy="6096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love_19.jpg"/>
          <p:cNvSpPr>
            <a:spLocks noChangeAspect="1" noChangeArrowheads="1"/>
          </p:cNvSpPr>
          <p:nvPr/>
        </p:nvSpPr>
        <p:spPr bwMode="auto">
          <a:xfrm>
            <a:off x="63500" y="-136525"/>
            <a:ext cx="4781550" cy="3609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love_19.jpg"/>
          <p:cNvSpPr>
            <a:spLocks noChangeAspect="1" noChangeArrowheads="1"/>
          </p:cNvSpPr>
          <p:nvPr/>
        </p:nvSpPr>
        <p:spPr bwMode="auto">
          <a:xfrm>
            <a:off x="63500" y="-136525"/>
            <a:ext cx="4781550" cy="36099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79163" y="2644914"/>
            <a:ext cx="21675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>
                <a:latin typeface="Berlin Sans FB" pitchFamily="34" charset="0"/>
              </a:rPr>
              <a:t>RESPECT</a:t>
            </a:r>
            <a:endParaRPr lang="en-US" sz="4000" dirty="0">
              <a:latin typeface="Berlin Sans FB" pitchFamily="34" charset="0"/>
            </a:endParaRPr>
          </a:p>
        </p:txBody>
      </p:sp>
      <p:pic>
        <p:nvPicPr>
          <p:cNvPr id="6" name="Picture 5" descr="RESPEC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381000"/>
            <a:ext cx="4724400" cy="601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1520</TotalTime>
  <Words>19</Words>
  <Application>Microsoft Office PowerPoint</Application>
  <PresentationFormat>On-screen Show (4:3)</PresentationFormat>
  <Paragraphs>16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Algerian</vt:lpstr>
      <vt:lpstr>Arial</vt:lpstr>
      <vt:lpstr>Berlin Sans FB</vt:lpstr>
      <vt:lpstr>Corbel</vt:lpstr>
      <vt:lpstr>Wingdings</vt:lpstr>
      <vt:lpstr>Wingdings 2</vt:lpstr>
      <vt:lpstr>Wingdings 3</vt:lpstr>
      <vt:lpstr>Module</vt:lpstr>
      <vt:lpstr>PowerPoint Presentation</vt:lpstr>
      <vt:lpstr>In LOVE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Sukhpreet</dc:creator>
  <cp:lastModifiedBy>Mason Anderson</cp:lastModifiedBy>
  <cp:revision>12</cp:revision>
  <dcterms:created xsi:type="dcterms:W3CDTF">2009-04-23T12:25:01Z</dcterms:created>
  <dcterms:modified xsi:type="dcterms:W3CDTF">2017-03-22T16:24:33Z</dcterms:modified>
</cp:coreProperties>
</file>