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7" r:id="rId5"/>
    <p:sldId id="268" r:id="rId6"/>
    <p:sldId id="263" r:id="rId7"/>
    <p:sldId id="266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127" autoAdjust="0"/>
  </p:normalViewPr>
  <p:slideViewPr>
    <p:cSldViewPr snapToGrid="0">
      <p:cViewPr varScale="1">
        <p:scale>
          <a:sx n="64" d="100"/>
          <a:sy n="64" d="100"/>
        </p:scale>
        <p:origin x="9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54333-6117-4B98-9112-96BD24AD216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C6D68-3612-4FB0-B88F-5DE5D7799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23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Youtube</a:t>
            </a:r>
            <a:r>
              <a:rPr lang="en-US" dirty="0" smtClean="0"/>
              <a:t>: How</a:t>
            </a:r>
            <a:r>
              <a:rPr lang="en-US" baseline="0" dirty="0" smtClean="0"/>
              <a:t> Brains are Built: The Core Story of Brain Development</a:t>
            </a:r>
          </a:p>
          <a:p>
            <a:r>
              <a:rPr lang="en-US" baseline="0" dirty="0" smtClean="0"/>
              <a:t>Brain Power From Neutrons to Networks</a:t>
            </a:r>
          </a:p>
          <a:p>
            <a:r>
              <a:rPr lang="en-US" baseline="0" dirty="0" smtClean="0"/>
              <a:t>EQ: What are the different parts of the brain </a:t>
            </a:r>
            <a:r>
              <a:rPr lang="en-US" baseline="0" smtClean="0"/>
              <a:t>used for?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C6D68-3612-4FB0-B88F-5DE5D7799D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24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C6D68-3612-4FB0-B88F-5DE5D7799D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16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47F3-A593-474A-AD2B-65E527E547E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56B4DF-6829-4BBE-8E7D-89EBE093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4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47F3-A593-474A-AD2B-65E527E547E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56B4DF-6829-4BBE-8E7D-89EBE093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2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47F3-A593-474A-AD2B-65E527E547E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56B4DF-6829-4BBE-8E7D-89EBE093823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7731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47F3-A593-474A-AD2B-65E527E547E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56B4DF-6829-4BBE-8E7D-89EBE093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47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47F3-A593-474A-AD2B-65E527E547E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56B4DF-6829-4BBE-8E7D-89EBE093823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3305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47F3-A593-474A-AD2B-65E527E547E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56B4DF-6829-4BBE-8E7D-89EBE093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51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47F3-A593-474A-AD2B-65E527E547E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B4DF-6829-4BBE-8E7D-89EBE093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00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47F3-A593-474A-AD2B-65E527E547E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B4DF-6829-4BBE-8E7D-89EBE093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4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47F3-A593-474A-AD2B-65E527E547E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B4DF-6829-4BBE-8E7D-89EBE093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47F3-A593-474A-AD2B-65E527E547E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56B4DF-6829-4BBE-8E7D-89EBE093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1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47F3-A593-474A-AD2B-65E527E547E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56B4DF-6829-4BBE-8E7D-89EBE093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47F3-A593-474A-AD2B-65E527E547E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56B4DF-6829-4BBE-8E7D-89EBE093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6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47F3-A593-474A-AD2B-65E527E547E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B4DF-6829-4BBE-8E7D-89EBE093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47F3-A593-474A-AD2B-65E527E547E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B4DF-6829-4BBE-8E7D-89EBE093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0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47F3-A593-474A-AD2B-65E527E547E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B4DF-6829-4BBE-8E7D-89EBE093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2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47F3-A593-474A-AD2B-65E527E547E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56B4DF-6829-4BBE-8E7D-89EBE093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0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647F3-A593-474A-AD2B-65E527E547E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56B4DF-6829-4BBE-8E7D-89EBE093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5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Parts of the Brain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4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Spinal Cord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 pathway for messages sent by the brain to the body and from the body to the brain. (Grows/develops from fetus to about 4-5 years old).</a:t>
            </a:r>
            <a:endParaRPr lang="en-US" sz="28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153" y="774700"/>
            <a:ext cx="3005682" cy="5129213"/>
          </a:xfrm>
        </p:spPr>
      </p:pic>
    </p:spTree>
    <p:extLst>
      <p:ext uri="{BB962C8B-B14F-4D97-AF65-F5344CB8AC3E}">
        <p14:creationId xmlns:p14="http://schemas.microsoft.com/office/powerpoint/2010/main" val="344781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Occipital Lobe</a:t>
            </a: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796" y="1739900"/>
            <a:ext cx="4772235" cy="44069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Deals with processing and visual information. (Grows/develops until early 20’s).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29162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Cerebellum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Deals with movement, coordination, balance, and muscle memory. (Grows/develops into adulthood).</a:t>
            </a:r>
            <a:endParaRPr lang="en-US" sz="28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767" y="1473200"/>
            <a:ext cx="4364551" cy="4488822"/>
          </a:xfrm>
        </p:spPr>
      </p:pic>
    </p:spTree>
    <p:extLst>
      <p:ext uri="{BB962C8B-B14F-4D97-AF65-F5344CB8AC3E}">
        <p14:creationId xmlns:p14="http://schemas.microsoft.com/office/powerpoint/2010/main" val="1650997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Parietal Lobe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Deals with perception, sensory, and spatial awareness. (Grows/develops until adolescence).</a:t>
            </a:r>
            <a:endParaRPr lang="en-US" sz="28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660" y="2019300"/>
            <a:ext cx="4912840" cy="3884544"/>
          </a:xfrm>
        </p:spPr>
      </p:pic>
    </p:spTree>
    <p:extLst>
      <p:ext uri="{BB962C8B-B14F-4D97-AF65-F5344CB8AC3E}">
        <p14:creationId xmlns:p14="http://schemas.microsoft.com/office/powerpoint/2010/main" val="2900060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Temporal Lobe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Deals with memory, visual, and auditory information. (Grows/develops until late adolescence).</a:t>
            </a:r>
            <a:endParaRPr lang="en-US" sz="28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986" y="1652685"/>
            <a:ext cx="4895625" cy="3935315"/>
          </a:xfrm>
        </p:spPr>
      </p:pic>
    </p:spTree>
    <p:extLst>
      <p:ext uri="{BB962C8B-B14F-4D97-AF65-F5344CB8AC3E}">
        <p14:creationId xmlns:p14="http://schemas.microsoft.com/office/powerpoint/2010/main" val="1849630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Frontal Lobe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Deals with decision making, planning, impulse, memory, and problem solving.  (Grows/develops into mid adulthood 20+ (26)).</a:t>
            </a:r>
            <a:endParaRPr lang="en-US" sz="28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126222"/>
            <a:ext cx="5384799" cy="3777622"/>
          </a:xfrm>
        </p:spPr>
      </p:pic>
    </p:spTree>
    <p:extLst>
      <p:ext uri="{BB962C8B-B14F-4D97-AF65-F5344CB8AC3E}">
        <p14:creationId xmlns:p14="http://schemas.microsoft.com/office/powerpoint/2010/main" val="1306139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Corpus Callosum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Connects the L/R parts of the brain. Deals with talking, coordination, and the processing of information.  (Grows/develops before and during puberty). </a:t>
            </a:r>
            <a:endParaRPr lang="en-US" sz="2800" b="1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756" y="2176463"/>
            <a:ext cx="3800475" cy="3676650"/>
          </a:xfrm>
        </p:spPr>
      </p:pic>
    </p:spTree>
    <p:extLst>
      <p:ext uri="{BB962C8B-B14F-4D97-AF65-F5344CB8AC3E}">
        <p14:creationId xmlns:p14="http://schemas.microsoft.com/office/powerpoint/2010/main" val="3000625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Limbic System (Middle Brain)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048767" y="1669022"/>
            <a:ext cx="4313864" cy="4680978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Deals with emotional, long term memory (grows/develops into adolescence).  </a:t>
            </a:r>
          </a:p>
          <a:p>
            <a:r>
              <a:rPr lang="en-US" sz="2400" b="1" dirty="0" smtClean="0"/>
              <a:t>The brain grows from the bottom to the top and the inside out. </a:t>
            </a:r>
          </a:p>
          <a:p>
            <a:r>
              <a:rPr lang="en-US" sz="2400" b="1" dirty="0" smtClean="0"/>
              <a:t>Make a fist with both hands; put them together. This is the size and look of the brain. L/R.</a:t>
            </a:r>
            <a:endParaRPr lang="en-US" sz="24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130" y="1669022"/>
            <a:ext cx="4912277" cy="4680978"/>
          </a:xfrm>
        </p:spPr>
      </p:pic>
    </p:spTree>
    <p:extLst>
      <p:ext uri="{BB962C8B-B14F-4D97-AF65-F5344CB8AC3E}">
        <p14:creationId xmlns:p14="http://schemas.microsoft.com/office/powerpoint/2010/main" val="329698951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248</Words>
  <Application>Microsoft Office PowerPoint</Application>
  <PresentationFormat>Widescreen</PresentationFormat>
  <Paragraphs>24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Wisp</vt:lpstr>
      <vt:lpstr>Parts of the Brain</vt:lpstr>
      <vt:lpstr>Spinal Cord</vt:lpstr>
      <vt:lpstr>Occipital Lobe</vt:lpstr>
      <vt:lpstr>Cerebellum</vt:lpstr>
      <vt:lpstr>Parietal Lobe</vt:lpstr>
      <vt:lpstr>Temporal Lobe</vt:lpstr>
      <vt:lpstr>Frontal Lobe</vt:lpstr>
      <vt:lpstr>Corpus Callosum</vt:lpstr>
      <vt:lpstr>Limbic System (Middle Brain)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the Brain</dc:title>
  <dc:creator>Mason Anderson</dc:creator>
  <cp:lastModifiedBy>Mason Anderson</cp:lastModifiedBy>
  <cp:revision>4</cp:revision>
  <dcterms:created xsi:type="dcterms:W3CDTF">2017-04-11T14:58:43Z</dcterms:created>
  <dcterms:modified xsi:type="dcterms:W3CDTF">2017-04-11T15:26:07Z</dcterms:modified>
</cp:coreProperties>
</file>