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4" r:id="rId8"/>
    <p:sldId id="265"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2/21/2017</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2/21/2017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2/21/2017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2/21/2017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2/21/2017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2/21/2017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2/21/2017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2/21/2017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2/21/2017</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Fitness Intensity</a:t>
            </a:r>
            <a:endParaRPr lang="en-US" dirty="0"/>
          </a:p>
        </p:txBody>
      </p:sp>
      <p:sp>
        <p:nvSpPr>
          <p:cNvPr id="3" name="Subtitle 2"/>
          <p:cNvSpPr>
            <a:spLocks noGrp="1"/>
          </p:cNvSpPr>
          <p:nvPr>
            <p:ph type="subTitle" idx="1"/>
          </p:nvPr>
        </p:nvSpPr>
        <p:spPr/>
        <p:txBody>
          <a:bodyPr/>
          <a:lstStyle/>
          <a:p>
            <a:r>
              <a:rPr lang="en-US" dirty="0" smtClean="0"/>
              <a:t>Endurance and </a:t>
            </a:r>
            <a:r>
              <a:rPr lang="en-US" dirty="0" err="1" smtClean="0"/>
              <a:t>strengh</a:t>
            </a:r>
            <a:endParaRPr lang="en-US" dirty="0"/>
          </a:p>
        </p:txBody>
      </p:sp>
    </p:spTree>
    <p:extLst>
      <p:ext uri="{BB962C8B-B14F-4D97-AF65-F5344CB8AC3E}">
        <p14:creationId xmlns:p14="http://schemas.microsoft.com/office/powerpoint/2010/main" val="2397031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Vigorous Intensity </a:t>
            </a:r>
            <a:endParaRPr lang="en-US" dirty="0"/>
          </a:p>
        </p:txBody>
      </p:sp>
      <p:sp>
        <p:nvSpPr>
          <p:cNvPr id="3" name="Content Placeholder 2"/>
          <p:cNvSpPr>
            <a:spLocks noGrp="1"/>
          </p:cNvSpPr>
          <p:nvPr>
            <p:ph idx="1"/>
          </p:nvPr>
        </p:nvSpPr>
        <p:spPr/>
        <p:txBody>
          <a:bodyPr>
            <a:normAutofit/>
          </a:bodyPr>
          <a:lstStyle/>
          <a:p>
            <a:r>
              <a:rPr lang="en-US" sz="3200" b="1" dirty="0"/>
              <a:t>Vigorous intensity aerobic exercise is where you're breathing hard and fast and your heart rate has increased significantly</a:t>
            </a:r>
            <a:r>
              <a:rPr lang="en-US" sz="3200" b="1" dirty="0" smtClean="0"/>
              <a:t>.</a:t>
            </a:r>
          </a:p>
          <a:p>
            <a:r>
              <a:rPr lang="en-US" sz="3200" b="1" dirty="0"/>
              <a:t>Vigorous Intensity = more than 150 beats per minute</a:t>
            </a:r>
          </a:p>
          <a:p>
            <a:pPr marL="0" indent="0">
              <a:buNone/>
            </a:pPr>
            <a:endParaRPr lang="en-US" sz="2400" dirty="0"/>
          </a:p>
        </p:txBody>
      </p:sp>
    </p:spTree>
    <p:extLst>
      <p:ext uri="{BB962C8B-B14F-4D97-AF65-F5344CB8AC3E}">
        <p14:creationId xmlns:p14="http://schemas.microsoft.com/office/powerpoint/2010/main" val="67771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intensity?</a:t>
            </a:r>
            <a:endParaRPr lang="en-US" dirty="0"/>
          </a:p>
        </p:txBody>
      </p:sp>
      <p:sp>
        <p:nvSpPr>
          <p:cNvPr id="3" name="Content Placeholder 2"/>
          <p:cNvSpPr>
            <a:spLocks noGrp="1"/>
          </p:cNvSpPr>
          <p:nvPr>
            <p:ph idx="1"/>
          </p:nvPr>
        </p:nvSpPr>
        <p:spPr>
          <a:xfrm>
            <a:off x="1154953" y="2603500"/>
            <a:ext cx="8761413" cy="3416300"/>
          </a:xfrm>
        </p:spPr>
        <p:txBody>
          <a:bodyPr>
            <a:noAutofit/>
          </a:bodyPr>
          <a:lstStyle/>
          <a:p>
            <a:r>
              <a:rPr lang="en-US" sz="3200" b="1" dirty="0"/>
              <a:t>Intensity is the amount of physical power (expressed as a percentage of the maximal oxygen consumption) that the body uses when performing an activity. For example, exercise intensity defines how hard the body has to work to walk a mile in 20 minutes.</a:t>
            </a:r>
            <a:endParaRPr lang="en-US" sz="3200" b="1" dirty="0"/>
          </a:p>
        </p:txBody>
      </p:sp>
    </p:spTree>
    <p:extLst>
      <p:ext uri="{BB962C8B-B14F-4D97-AF65-F5344CB8AC3E}">
        <p14:creationId xmlns:p14="http://schemas.microsoft.com/office/powerpoint/2010/main" val="365859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Heart Rate</a:t>
            </a:r>
            <a:endParaRPr lang="en-US" dirty="0"/>
          </a:p>
        </p:txBody>
      </p:sp>
      <p:sp>
        <p:nvSpPr>
          <p:cNvPr id="3" name="Content Placeholder 2"/>
          <p:cNvSpPr>
            <a:spLocks noGrp="1"/>
          </p:cNvSpPr>
          <p:nvPr>
            <p:ph idx="1"/>
          </p:nvPr>
        </p:nvSpPr>
        <p:spPr>
          <a:xfrm>
            <a:off x="1082218" y="2541155"/>
            <a:ext cx="9246346" cy="3911600"/>
          </a:xfrm>
        </p:spPr>
        <p:txBody>
          <a:bodyPr>
            <a:noAutofit/>
          </a:bodyPr>
          <a:lstStyle/>
          <a:p>
            <a:r>
              <a:rPr lang="en-US" sz="2800" b="1" dirty="0"/>
              <a:t>In order to gain the most from a work out it is essential to try to maintain your target heart rate. The target heart rate is the number of heart beats per minute you should achieve while exercising. Each person’s target heart rate helps to determine their </a:t>
            </a:r>
            <a:r>
              <a:rPr lang="en-US" sz="2800" b="1" dirty="0" smtClean="0"/>
              <a:t>INTENSITY</a:t>
            </a:r>
            <a:r>
              <a:rPr lang="en-US" sz="2800" b="1" dirty="0"/>
              <a:t> </a:t>
            </a:r>
            <a:r>
              <a:rPr lang="en-US" sz="2800" b="1" dirty="0" smtClean="0"/>
              <a:t>(fitness level) and </a:t>
            </a:r>
            <a:r>
              <a:rPr lang="en-US" sz="2800" b="1" dirty="0"/>
              <a:t>by keeping their target heart rate in check a person is able to avoid under or over training, both of which severely effects the quality of the work out. </a:t>
            </a:r>
          </a:p>
        </p:txBody>
      </p:sp>
    </p:spTree>
    <p:extLst>
      <p:ext uri="{BB962C8B-B14F-4D97-AF65-F5344CB8AC3E}">
        <p14:creationId xmlns:p14="http://schemas.microsoft.com/office/powerpoint/2010/main" val="337062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Under-training</a:t>
            </a:r>
            <a:endParaRPr lang="en-US" dirty="0"/>
          </a:p>
        </p:txBody>
      </p:sp>
      <p:sp>
        <p:nvSpPr>
          <p:cNvPr id="3" name="Content Placeholder 2"/>
          <p:cNvSpPr>
            <a:spLocks noGrp="1"/>
          </p:cNvSpPr>
          <p:nvPr>
            <p:ph idx="1"/>
          </p:nvPr>
        </p:nvSpPr>
        <p:spPr/>
        <p:txBody>
          <a:bodyPr>
            <a:normAutofit fontScale="92500"/>
          </a:bodyPr>
          <a:lstStyle/>
          <a:p>
            <a:r>
              <a:rPr lang="en-US" sz="2800" b="1" dirty="0"/>
              <a:t>Under-training happens when a person’s heart rate is too low which results in a low intensity work out. If a person is not working to their body’s potential, there is no way they can burn enough calories to result in weight loss nor can they get up the endurance to build strength. Individuals who under-train will take significantly longer to see the results they desire.</a:t>
            </a:r>
          </a:p>
          <a:p>
            <a:endParaRPr lang="en-US" dirty="0"/>
          </a:p>
        </p:txBody>
      </p:sp>
    </p:spTree>
    <p:extLst>
      <p:ext uri="{BB962C8B-B14F-4D97-AF65-F5344CB8AC3E}">
        <p14:creationId xmlns:p14="http://schemas.microsoft.com/office/powerpoint/2010/main" val="235305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Over-training</a:t>
            </a:r>
            <a:endParaRPr lang="en-US" dirty="0"/>
          </a:p>
        </p:txBody>
      </p:sp>
      <p:sp>
        <p:nvSpPr>
          <p:cNvPr id="3" name="Content Placeholder 2"/>
          <p:cNvSpPr>
            <a:spLocks noGrp="1"/>
          </p:cNvSpPr>
          <p:nvPr>
            <p:ph idx="1"/>
          </p:nvPr>
        </p:nvSpPr>
        <p:spPr/>
        <p:txBody>
          <a:bodyPr>
            <a:normAutofit/>
          </a:bodyPr>
          <a:lstStyle/>
          <a:p>
            <a:r>
              <a:rPr lang="en-US" sz="2800" b="1" dirty="0"/>
              <a:t>Over-training can be just as dangerous. People who exceed their target heart rate are pushing themselves past their body’s fitness level, which can lead to </a:t>
            </a:r>
            <a:r>
              <a:rPr lang="en-US" sz="2800" b="1" dirty="0" smtClean="0"/>
              <a:t>injury and/or dehydration </a:t>
            </a:r>
            <a:r>
              <a:rPr lang="en-US" sz="2800" b="1" dirty="0"/>
              <a:t>putting you at risk for dizziness and possible fainting. If a person consistently over-trains they are at risk for infection or chronic pain.</a:t>
            </a:r>
          </a:p>
        </p:txBody>
      </p:sp>
    </p:spTree>
    <p:extLst>
      <p:ext uri="{BB962C8B-B14F-4D97-AF65-F5344CB8AC3E}">
        <p14:creationId xmlns:p14="http://schemas.microsoft.com/office/powerpoint/2010/main" val="3065804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Properly </a:t>
            </a:r>
            <a:r>
              <a:rPr lang="en-US" dirty="0"/>
              <a:t>T</a:t>
            </a:r>
            <a:r>
              <a:rPr lang="en-US" dirty="0" smtClean="0"/>
              <a:t>raining</a:t>
            </a:r>
            <a:endParaRPr lang="en-US" dirty="0"/>
          </a:p>
        </p:txBody>
      </p:sp>
      <p:sp>
        <p:nvSpPr>
          <p:cNvPr id="3" name="Content Placeholder 2"/>
          <p:cNvSpPr>
            <a:spLocks noGrp="1"/>
          </p:cNvSpPr>
          <p:nvPr>
            <p:ph idx="1"/>
          </p:nvPr>
        </p:nvSpPr>
        <p:spPr>
          <a:xfrm>
            <a:off x="1154954" y="2337955"/>
            <a:ext cx="9464555" cy="4301836"/>
          </a:xfrm>
        </p:spPr>
        <p:txBody>
          <a:bodyPr>
            <a:noAutofit/>
          </a:bodyPr>
          <a:lstStyle/>
          <a:p>
            <a:r>
              <a:rPr lang="en-US" sz="2000" b="1" dirty="0"/>
              <a:t>The best way to avoid </a:t>
            </a:r>
            <a:r>
              <a:rPr lang="en-US" sz="2000" b="1" dirty="0" smtClean="0"/>
              <a:t>under-training or over-training </a:t>
            </a:r>
            <a:r>
              <a:rPr lang="en-US" sz="2000" b="1" dirty="0"/>
              <a:t>is to continuously monitor your heart rate throughout a work out. Start each work out with some form of cardio and work your way up to your target heart rate. The treadmill, elliptical and the bike are all great examples of how to do this and they often have a sensor that will determine your heart rate for you making it that much easier to track. Constant motion during a workout will keep your heart rate at the optimal level. One small adjustment to your workout that will help keep you moving and your heart rate up is to do a 3 set rotation of a few different exercises doing only one rep at a time. This way you break up reps by walking from one exercise to the next which keeps you active rather than pausing in place and allowing your heart rate to drop. </a:t>
            </a:r>
          </a:p>
        </p:txBody>
      </p:sp>
    </p:spTree>
    <p:extLst>
      <p:ext uri="{BB962C8B-B14F-4D97-AF65-F5344CB8AC3E}">
        <p14:creationId xmlns:p14="http://schemas.microsoft.com/office/powerpoint/2010/main" val="288894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Exercise</a:t>
            </a:r>
            <a:endParaRPr lang="en-US" dirty="0"/>
          </a:p>
        </p:txBody>
      </p:sp>
      <p:sp>
        <p:nvSpPr>
          <p:cNvPr id="3" name="Content Placeholder 2"/>
          <p:cNvSpPr>
            <a:spLocks noGrp="1"/>
          </p:cNvSpPr>
          <p:nvPr>
            <p:ph idx="1"/>
          </p:nvPr>
        </p:nvSpPr>
        <p:spPr/>
        <p:txBody>
          <a:bodyPr>
            <a:noAutofit/>
          </a:bodyPr>
          <a:lstStyle/>
          <a:p>
            <a:r>
              <a:rPr lang="en-US" sz="2400" b="1" dirty="0" smtClean="0"/>
              <a:t>Aerobic = Needing large amounts of oxygen over an extended amount of time</a:t>
            </a:r>
          </a:p>
          <a:p>
            <a:r>
              <a:rPr lang="en-US" sz="2400" b="1" dirty="0" smtClean="0"/>
              <a:t>Anaerobic = The demand of oxygen is more than the supply</a:t>
            </a:r>
          </a:p>
          <a:p>
            <a:r>
              <a:rPr lang="en-US" sz="2400" b="1" dirty="0" smtClean="0"/>
              <a:t>Isometric = Tightening a  muscle without moving</a:t>
            </a:r>
          </a:p>
          <a:p>
            <a:r>
              <a:rPr lang="en-US" sz="2400" b="1" dirty="0" smtClean="0"/>
              <a:t>Isotonic = Muscles moving against resistance</a:t>
            </a:r>
          </a:p>
          <a:p>
            <a:r>
              <a:rPr lang="en-US" sz="2400" b="1" dirty="0" smtClean="0"/>
              <a:t>Isokinetic = Using a machine to provide weight resistance during a full rage of motion </a:t>
            </a:r>
            <a:endParaRPr lang="en-US" sz="2400" b="1" dirty="0"/>
          </a:p>
        </p:txBody>
      </p:sp>
    </p:spTree>
    <p:extLst>
      <p:ext uri="{BB962C8B-B14F-4D97-AF65-F5344CB8AC3E}">
        <p14:creationId xmlns:p14="http://schemas.microsoft.com/office/powerpoint/2010/main" val="189005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Intensity</a:t>
            </a:r>
            <a:endParaRPr lang="en-US" dirty="0"/>
          </a:p>
        </p:txBody>
      </p:sp>
      <p:sp>
        <p:nvSpPr>
          <p:cNvPr id="3" name="Content Placeholder 2"/>
          <p:cNvSpPr>
            <a:spLocks noGrp="1"/>
          </p:cNvSpPr>
          <p:nvPr>
            <p:ph idx="1"/>
          </p:nvPr>
        </p:nvSpPr>
        <p:spPr/>
        <p:txBody>
          <a:bodyPr>
            <a:normAutofit/>
          </a:bodyPr>
          <a:lstStyle/>
          <a:p>
            <a:r>
              <a:rPr lang="en-US" sz="2800" b="1" dirty="0" smtClean="0"/>
              <a:t>Low intensity aerobic exercise does </a:t>
            </a:r>
            <a:r>
              <a:rPr lang="en-US" sz="2800" b="1" dirty="0"/>
              <a:t>not cause changes in your breathing pattern and doesn't result in sweating, and you can carry on a conversation or sing a song while doing </a:t>
            </a:r>
            <a:r>
              <a:rPr lang="en-US" sz="2800" b="1" dirty="0" smtClean="0"/>
              <a:t>it.</a:t>
            </a:r>
          </a:p>
          <a:p>
            <a:r>
              <a:rPr lang="en-US" sz="2800" b="1" dirty="0" smtClean="0"/>
              <a:t>Low </a:t>
            </a:r>
            <a:r>
              <a:rPr lang="en-US" sz="2800" b="1" dirty="0"/>
              <a:t>Intensity = few than 120 beats per minute</a:t>
            </a:r>
          </a:p>
        </p:txBody>
      </p:sp>
    </p:spTree>
    <p:extLst>
      <p:ext uri="{BB962C8B-B14F-4D97-AF65-F5344CB8AC3E}">
        <p14:creationId xmlns:p14="http://schemas.microsoft.com/office/powerpoint/2010/main" val="2691274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Moderate Intensity </a:t>
            </a:r>
            <a:endParaRPr lang="en-US" dirty="0"/>
          </a:p>
        </p:txBody>
      </p:sp>
      <p:sp>
        <p:nvSpPr>
          <p:cNvPr id="3" name="Content Placeholder 2"/>
          <p:cNvSpPr>
            <a:spLocks noGrp="1"/>
          </p:cNvSpPr>
          <p:nvPr>
            <p:ph idx="1"/>
          </p:nvPr>
        </p:nvSpPr>
        <p:spPr/>
        <p:txBody>
          <a:bodyPr/>
          <a:lstStyle/>
          <a:p>
            <a:r>
              <a:rPr lang="en-US" sz="3200" b="1" dirty="0" smtClean="0"/>
              <a:t>Moderate intensity aerobic exercise is when you're able </a:t>
            </a:r>
            <a:r>
              <a:rPr lang="en-US" sz="3200" b="1" dirty="0"/>
              <a:t>to talk but unable to sing the words to a song.</a:t>
            </a:r>
            <a:endParaRPr lang="en-US" sz="3200" b="1" dirty="0" smtClean="0"/>
          </a:p>
          <a:p>
            <a:r>
              <a:rPr lang="en-US" sz="3200" b="1" dirty="0" smtClean="0"/>
              <a:t>Moderate Intensity = between 120 and 150 beats per minute</a:t>
            </a:r>
          </a:p>
          <a:p>
            <a:endParaRPr lang="en-US" dirty="0" smtClean="0"/>
          </a:p>
        </p:txBody>
      </p:sp>
    </p:spTree>
    <p:extLst>
      <p:ext uri="{BB962C8B-B14F-4D97-AF65-F5344CB8AC3E}">
        <p14:creationId xmlns:p14="http://schemas.microsoft.com/office/powerpoint/2010/main" val="1795026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275</TotalTime>
  <Words>596</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Fitness Intensity</vt:lpstr>
      <vt:lpstr>What is intensity?</vt:lpstr>
      <vt:lpstr>Target Heart Rate</vt:lpstr>
      <vt:lpstr>Under-training</vt:lpstr>
      <vt:lpstr>Over-training</vt:lpstr>
      <vt:lpstr>Properly Training</vt:lpstr>
      <vt:lpstr>Kinds of Exercise</vt:lpstr>
      <vt:lpstr>Low Intensity</vt:lpstr>
      <vt:lpstr>Moderate Intensity </vt:lpstr>
      <vt:lpstr>Vigorous Intensity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Intensity</dc:title>
  <dc:creator>Julie Rosine</dc:creator>
  <cp:lastModifiedBy>Julie Rosine</cp:lastModifiedBy>
  <cp:revision>8</cp:revision>
  <dcterms:created xsi:type="dcterms:W3CDTF">2017-02-21T17:28:24Z</dcterms:created>
  <dcterms:modified xsi:type="dcterms:W3CDTF">2017-02-21T22:03:31Z</dcterms:modified>
</cp:coreProperties>
</file>