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62" r:id="rId3"/>
    <p:sldId id="270" r:id="rId4"/>
    <p:sldId id="276" r:id="rId5"/>
    <p:sldId id="279" r:id="rId6"/>
    <p:sldId id="285" r:id="rId7"/>
    <p:sldId id="284" r:id="rId8"/>
    <p:sldId id="281" r:id="rId9"/>
    <p:sldId id="28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698C8-F300-4B90-A09C-930702A5C6CF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B8954-9877-41B1-9087-FBC90DFB5B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7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0E7F1-BCFD-4121-93AC-F439C4328FF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0E7F1-BCFD-4121-93AC-F439C4328FF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0E7F1-BCFD-4121-93AC-F439C4328FF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0E7F1-BCFD-4121-93AC-F439C4328FF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0E7F1-BCFD-4121-93AC-F439C4328FF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0E7F1-BCFD-4121-93AC-F439C4328FF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0E7F1-BCFD-4121-93AC-F439C4328FF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0E7F1-BCFD-4121-93AC-F439C4328FF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0E7F1-BCFD-4121-93AC-F439C4328FF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EEE3-E38E-4ED1-961E-3D248F5B2CB0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5B85-8FA2-4034-9EC0-0B8B2EAF4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EEE3-E38E-4ED1-961E-3D248F5B2CB0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5B85-8FA2-4034-9EC0-0B8B2EAF4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EEE3-E38E-4ED1-961E-3D248F5B2CB0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5B85-8FA2-4034-9EC0-0B8B2EAF4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EEE3-E38E-4ED1-961E-3D248F5B2CB0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5B85-8FA2-4034-9EC0-0B8B2EAF4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EEE3-E38E-4ED1-961E-3D248F5B2CB0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5B85-8FA2-4034-9EC0-0B8B2EAF4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EEE3-E38E-4ED1-961E-3D248F5B2CB0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5B85-8FA2-4034-9EC0-0B8B2EAF4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EEE3-E38E-4ED1-961E-3D248F5B2CB0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5B85-8FA2-4034-9EC0-0B8B2EAF4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EEE3-E38E-4ED1-961E-3D248F5B2CB0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5B85-8FA2-4034-9EC0-0B8B2EAF4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EEE3-E38E-4ED1-961E-3D248F5B2CB0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5B85-8FA2-4034-9EC0-0B8B2EAF4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EEE3-E38E-4ED1-961E-3D248F5B2CB0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5B85-8FA2-4034-9EC0-0B8B2EAF4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EEE3-E38E-4ED1-961E-3D248F5B2CB0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5B85-8FA2-4034-9EC0-0B8B2EAF4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4EEE3-E38E-4ED1-961E-3D248F5B2CB0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45B85-8FA2-4034-9EC0-0B8B2EAF4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987428" y="0"/>
            <a:ext cx="548506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4648200" cy="4727575"/>
          </a:xfrm>
        </p:spPr>
        <p:txBody>
          <a:bodyPr>
            <a:noAutofit/>
          </a:bodyPr>
          <a:lstStyle/>
          <a:p>
            <a:pPr algn="l"/>
            <a:r>
              <a:rPr lang="en-US" sz="6600" b="1" dirty="0" smtClean="0"/>
              <a:t>Components of Fitness</a:t>
            </a:r>
            <a:endParaRPr lang="en-US" sz="6600" b="1" dirty="0"/>
          </a:p>
        </p:txBody>
      </p:sp>
      <p:sp>
        <p:nvSpPr>
          <p:cNvPr id="4" name="5-Point Star 3"/>
          <p:cNvSpPr/>
          <p:nvPr/>
        </p:nvSpPr>
        <p:spPr>
          <a:xfrm>
            <a:off x="0" y="0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1. Cardiovascular Endurance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609600"/>
          </a:xfrm>
        </p:spPr>
        <p:txBody>
          <a:bodyPr/>
          <a:lstStyle/>
          <a:p>
            <a:pPr algn="ctr">
              <a:buNone/>
            </a:pPr>
            <a:r>
              <a:rPr lang="en-US" i="1" dirty="0" smtClean="0"/>
              <a:t>How well do your heart and lungs work?</a:t>
            </a:r>
            <a:endParaRPr lang="en-US" i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850517"/>
            <a:ext cx="7429500" cy="500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5-Point Star 4"/>
          <p:cNvSpPr/>
          <p:nvPr/>
        </p:nvSpPr>
        <p:spPr>
          <a:xfrm>
            <a:off x="0" y="0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2</a:t>
            </a:r>
            <a:r>
              <a:rPr lang="en-US" sz="6000" b="1" dirty="0" smtClean="0"/>
              <a:t>. Muscular Endurance</a:t>
            </a:r>
            <a:br>
              <a:rPr lang="en-US" sz="6000" b="1" dirty="0" smtClean="0"/>
            </a:br>
            <a:r>
              <a:rPr lang="en-US" sz="3600" i="1" dirty="0" smtClean="0"/>
              <a:t>How </a:t>
            </a:r>
            <a:r>
              <a:rPr lang="en-US" sz="3600" i="1" u="sng" dirty="0" smtClean="0"/>
              <a:t>long</a:t>
            </a:r>
            <a:r>
              <a:rPr lang="en-US" sz="3600" i="1" dirty="0" smtClean="0"/>
              <a:t> can your muscles work?</a:t>
            </a:r>
            <a:r>
              <a:rPr lang="en-US" sz="4800" i="1" dirty="0" smtClean="0"/>
              <a:t/>
            </a:r>
            <a:br>
              <a:rPr lang="en-US" sz="4800" i="1" dirty="0" smtClean="0"/>
            </a:br>
            <a:endParaRPr lang="en-US" sz="5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35" y="1295400"/>
            <a:ext cx="810896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5-Point Star 3"/>
          <p:cNvSpPr/>
          <p:nvPr/>
        </p:nvSpPr>
        <p:spPr>
          <a:xfrm>
            <a:off x="0" y="0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762"/>
            <a:ext cx="8229600" cy="1570038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3. Muscular Strength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3600" i="1" dirty="0" smtClean="0"/>
              <a:t>How </a:t>
            </a:r>
            <a:r>
              <a:rPr lang="en-US" sz="3600" i="1" u="sng" dirty="0" smtClean="0"/>
              <a:t>hard</a:t>
            </a:r>
            <a:r>
              <a:rPr lang="en-US" sz="3600" i="1" dirty="0" smtClean="0"/>
              <a:t> can your muscles work?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5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t="8409" b="23115"/>
          <a:stretch>
            <a:fillRect/>
          </a:stretch>
        </p:blipFill>
        <p:spPr bwMode="auto">
          <a:xfrm>
            <a:off x="685800" y="1640162"/>
            <a:ext cx="7620000" cy="52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5-Point Star 3"/>
          <p:cNvSpPr/>
          <p:nvPr/>
        </p:nvSpPr>
        <p:spPr>
          <a:xfrm>
            <a:off x="0" y="0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4. Flexibility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3600" i="1" dirty="0" smtClean="0"/>
              <a:t>Can you use your joints’ full Range of Motion?</a:t>
            </a:r>
            <a:r>
              <a:rPr lang="en-US" sz="4800" i="1" dirty="0" smtClean="0"/>
              <a:t/>
            </a:r>
            <a:br>
              <a:rPr lang="en-US" sz="4800" i="1" dirty="0" smtClean="0"/>
            </a:br>
            <a:endParaRPr lang="en-US" sz="5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00200"/>
            <a:ext cx="76200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5-Point Star 3"/>
          <p:cNvSpPr/>
          <p:nvPr/>
        </p:nvSpPr>
        <p:spPr>
          <a:xfrm>
            <a:off x="0" y="0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4. Flexibility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3600" i="1" dirty="0" smtClean="0"/>
              <a:t>Can you use your joints’ full Range of Motion?</a:t>
            </a:r>
            <a:r>
              <a:rPr lang="en-US" sz="4800" i="1" dirty="0" smtClean="0"/>
              <a:t/>
            </a:r>
            <a:br>
              <a:rPr lang="en-US" sz="4800" i="1" dirty="0" smtClean="0"/>
            </a:br>
            <a:endParaRPr lang="en-US" sz="54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8944" y="1890713"/>
            <a:ext cx="6539656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4. Flexibility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3600" i="1" dirty="0" smtClean="0"/>
              <a:t>Can you use your joints’ full Range of Motion?</a:t>
            </a:r>
            <a:r>
              <a:rPr lang="en-US" sz="4800" i="1" dirty="0" smtClean="0"/>
              <a:t/>
            </a:r>
            <a:br>
              <a:rPr lang="en-US" sz="4800" i="1" dirty="0" smtClean="0"/>
            </a:br>
            <a:endParaRPr lang="en-US" sz="54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371600"/>
            <a:ext cx="3657600" cy="538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4. Flexibility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3600" i="1" dirty="0" smtClean="0"/>
              <a:t>Can you use your joints’ full Range of Motion?</a:t>
            </a:r>
            <a:r>
              <a:rPr lang="en-US" sz="4800" i="1" dirty="0" smtClean="0"/>
              <a:t/>
            </a:r>
            <a:br>
              <a:rPr lang="en-US" sz="4800" i="1" dirty="0" smtClean="0"/>
            </a:br>
            <a:endParaRPr lang="en-US" sz="5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600200"/>
            <a:ext cx="4800600" cy="517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5. Body Composition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3600" i="1" dirty="0" smtClean="0"/>
              <a:t>Do you have a healthy percentage of body fat?</a:t>
            </a:r>
            <a:r>
              <a:rPr lang="en-US" sz="4800" i="1" dirty="0" smtClean="0"/>
              <a:t/>
            </a:r>
            <a:br>
              <a:rPr lang="en-US" sz="4800" i="1" dirty="0" smtClean="0"/>
            </a:br>
            <a:endParaRPr lang="en-US" sz="5400" b="1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6471" y="1752600"/>
            <a:ext cx="6894529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5-Point Star 3"/>
          <p:cNvSpPr/>
          <p:nvPr/>
        </p:nvSpPr>
        <p:spPr>
          <a:xfrm>
            <a:off x="0" y="0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5707</TotalTime>
  <Words>49</Words>
  <Application>Microsoft Office PowerPoint</Application>
  <PresentationFormat>On-screen Show (4:3)</PresentationFormat>
  <Paragraphs>19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Components of Fitness</vt:lpstr>
      <vt:lpstr>1. Cardiovascular Endurance</vt:lpstr>
      <vt:lpstr>2. Muscular Endurance How long can your muscles work? </vt:lpstr>
      <vt:lpstr>3. Muscular Strength How hard can your muscles work? </vt:lpstr>
      <vt:lpstr>4. Flexibility Can you use your joints’ full Range of Motion? </vt:lpstr>
      <vt:lpstr>4. Flexibility Can you use your joints’ full Range of Motion? </vt:lpstr>
      <vt:lpstr>4. Flexibility Can you use your joints’ full Range of Motion? </vt:lpstr>
      <vt:lpstr>4. Flexibility Can you use your joints’ full Range of Motion? </vt:lpstr>
      <vt:lpstr>5. Body Composition Do you have a healthy percentage of body fat? </vt:lpstr>
    </vt:vector>
  </TitlesOfParts>
  <Company>Lehi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Fitness</dc:title>
  <dc:creator>lLehi High School</dc:creator>
  <cp:lastModifiedBy>Mason Anderson</cp:lastModifiedBy>
  <cp:revision>17</cp:revision>
  <dcterms:created xsi:type="dcterms:W3CDTF">2009-02-10T14:47:16Z</dcterms:created>
  <dcterms:modified xsi:type="dcterms:W3CDTF">2017-02-21T18:04:34Z</dcterms:modified>
</cp:coreProperties>
</file>