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72" r:id="rId3"/>
    <p:sldId id="257" r:id="rId4"/>
    <p:sldId id="367" r:id="rId5"/>
    <p:sldId id="287" r:id="rId6"/>
    <p:sldId id="365" r:id="rId7"/>
    <p:sldId id="289" r:id="rId8"/>
    <p:sldId id="329" r:id="rId9"/>
    <p:sldId id="345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3" r:id="rId21"/>
    <p:sldId id="340" r:id="rId22"/>
    <p:sldId id="341" r:id="rId23"/>
    <p:sldId id="342" r:id="rId24"/>
    <p:sldId id="344" r:id="rId25"/>
    <p:sldId id="346" r:id="rId26"/>
    <p:sldId id="349" r:id="rId27"/>
    <p:sldId id="347" r:id="rId28"/>
    <p:sldId id="348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9" r:id="rId40"/>
    <p:sldId id="262" r:id="rId41"/>
    <p:sldId id="261" r:id="rId42"/>
    <p:sldId id="263" r:id="rId43"/>
    <p:sldId id="264" r:id="rId44"/>
    <p:sldId id="265" r:id="rId45"/>
    <p:sldId id="266" r:id="rId46"/>
    <p:sldId id="373" r:id="rId47"/>
    <p:sldId id="268" r:id="rId48"/>
    <p:sldId id="269" r:id="rId49"/>
    <p:sldId id="270" r:id="rId50"/>
    <p:sldId id="273" r:id="rId51"/>
    <p:sldId id="372" r:id="rId52"/>
    <p:sldId id="284" r:id="rId53"/>
    <p:sldId id="274" r:id="rId54"/>
    <p:sldId id="316" r:id="rId55"/>
    <p:sldId id="278" r:id="rId56"/>
    <p:sldId id="280" r:id="rId57"/>
    <p:sldId id="281" r:id="rId58"/>
    <p:sldId id="304" r:id="rId59"/>
    <p:sldId id="283" r:id="rId60"/>
    <p:sldId id="282" r:id="rId61"/>
    <p:sldId id="307" r:id="rId62"/>
    <p:sldId id="317" r:id="rId63"/>
    <p:sldId id="292" r:id="rId64"/>
    <p:sldId id="290" r:id="rId65"/>
    <p:sldId id="370" r:id="rId66"/>
    <p:sldId id="371" r:id="rId67"/>
    <p:sldId id="366" r:id="rId68"/>
  </p:sldIdLst>
  <p:sldSz cx="9144000" cy="6858000" type="screen4x3"/>
  <p:notesSz cx="7077075" cy="89550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5" autoAdjust="0"/>
    <p:restoredTop sz="94660"/>
  </p:normalViewPr>
  <p:slideViewPr>
    <p:cSldViewPr>
      <p:cViewPr>
        <p:scale>
          <a:sx n="75" d="100"/>
          <a:sy n="75" d="100"/>
        </p:scale>
        <p:origin x="1302" y="9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EFE89-9B24-45C3-B617-F4A4ED586EE3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0163" y="6715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53667"/>
            <a:ext cx="5661660" cy="402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05780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05780"/>
            <a:ext cx="3066733" cy="4477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59EAF-3980-4D07-A470-F63ED65BF1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59EAF-3980-4D07-A470-F63ED65BF16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334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95800"/>
            <a:ext cx="9144000" cy="2209800"/>
          </a:xfrm>
        </p:spPr>
        <p:txBody>
          <a:bodyPr>
            <a:noAutofit/>
          </a:bodyPr>
          <a:lstStyle/>
          <a:p>
            <a:r>
              <a:rPr lang="en-US" sz="19900" b="1" dirty="0" smtClean="0"/>
              <a:t>Tobacco</a:t>
            </a:r>
            <a:endParaRPr lang="en-US" sz="19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1-Arginine</a:t>
            </a:r>
          </a:p>
          <a:p>
            <a:r>
              <a:rPr lang="en-US" dirty="0" smtClean="0"/>
              <a:t>Asafetida Fluid Extract</a:t>
            </a:r>
          </a:p>
          <a:p>
            <a:r>
              <a:rPr lang="en-US" dirty="0" smtClean="0"/>
              <a:t>Ascorbic Acid</a:t>
            </a:r>
          </a:p>
          <a:p>
            <a:r>
              <a:rPr lang="en-US" dirty="0" smtClean="0"/>
              <a:t>1-Asparagine Monohydrate</a:t>
            </a:r>
          </a:p>
          <a:p>
            <a:r>
              <a:rPr lang="en-US" dirty="0" smtClean="0"/>
              <a:t>1-Aspartic Acid</a:t>
            </a:r>
          </a:p>
          <a:p>
            <a:r>
              <a:rPr lang="en-US" dirty="0" smtClean="0"/>
              <a:t>Balsam Peru and Oil</a:t>
            </a:r>
          </a:p>
          <a:p>
            <a:r>
              <a:rPr lang="en-US" dirty="0" smtClean="0"/>
              <a:t>Basil Oil</a:t>
            </a:r>
          </a:p>
          <a:p>
            <a:r>
              <a:rPr lang="en-US" dirty="0" smtClean="0"/>
              <a:t>Bay Leaf</a:t>
            </a:r>
          </a:p>
          <a:p>
            <a:r>
              <a:rPr lang="en-US" dirty="0" smtClean="0"/>
              <a:t>Beeswax White</a:t>
            </a:r>
          </a:p>
          <a:p>
            <a:r>
              <a:rPr lang="en-US" dirty="0" smtClean="0"/>
              <a:t>Beet Juice Concentrate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Benzaldehyde</a:t>
            </a:r>
            <a:endParaRPr lang="en-US" dirty="0" smtClean="0"/>
          </a:p>
          <a:p>
            <a:r>
              <a:rPr lang="en-US" dirty="0" err="1" smtClean="0"/>
              <a:t>Benzaldehyde</a:t>
            </a:r>
            <a:r>
              <a:rPr lang="en-US" dirty="0" smtClean="0"/>
              <a:t> </a:t>
            </a:r>
            <a:r>
              <a:rPr lang="en-US" dirty="0" err="1" smtClean="0"/>
              <a:t>Glyceryl</a:t>
            </a:r>
            <a:endParaRPr lang="en-US" dirty="0" smtClean="0"/>
          </a:p>
          <a:p>
            <a:r>
              <a:rPr lang="en-US" dirty="0" smtClean="0"/>
              <a:t>Benzoic Acid</a:t>
            </a:r>
          </a:p>
          <a:p>
            <a:r>
              <a:rPr lang="en-US" dirty="0" err="1" smtClean="0"/>
              <a:t>Benzoin</a:t>
            </a:r>
            <a:r>
              <a:rPr lang="en-US" dirty="0" smtClean="0"/>
              <a:t> Resin</a:t>
            </a:r>
          </a:p>
          <a:p>
            <a:r>
              <a:rPr lang="en-US" dirty="0" err="1" smtClean="0"/>
              <a:t>Benzophenone</a:t>
            </a:r>
            <a:endParaRPr lang="en-US" dirty="0" smtClean="0"/>
          </a:p>
          <a:p>
            <a:r>
              <a:rPr lang="en-US" dirty="0" smtClean="0"/>
              <a:t>Benzyl Alcohol</a:t>
            </a:r>
          </a:p>
          <a:p>
            <a:r>
              <a:rPr lang="en-US" dirty="0" smtClean="0"/>
              <a:t>Benzyl Benzoate</a:t>
            </a:r>
          </a:p>
          <a:p>
            <a:r>
              <a:rPr lang="en-US" dirty="0" smtClean="0"/>
              <a:t>Benzyl Butyrate</a:t>
            </a:r>
          </a:p>
          <a:p>
            <a:r>
              <a:rPr lang="en-US" dirty="0" smtClean="0"/>
              <a:t>Benzyl </a:t>
            </a:r>
            <a:r>
              <a:rPr lang="en-US" dirty="0" err="1" smtClean="0"/>
              <a:t>Cinnamate</a:t>
            </a:r>
            <a:endParaRPr lang="en-US" dirty="0" smtClean="0"/>
          </a:p>
          <a:p>
            <a:r>
              <a:rPr lang="en-US" dirty="0" smtClean="0"/>
              <a:t>Benzyl Propionate</a:t>
            </a:r>
          </a:p>
          <a:p>
            <a:r>
              <a:rPr lang="en-US" dirty="0" smtClean="0"/>
              <a:t>Benzyl </a:t>
            </a:r>
            <a:r>
              <a:rPr lang="en-US" dirty="0" err="1" smtClean="0"/>
              <a:t>Salicylate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Bergamot Oil</a:t>
            </a:r>
          </a:p>
          <a:p>
            <a:r>
              <a:rPr lang="en-US" dirty="0" err="1" smtClean="0"/>
              <a:t>Bisabolene</a:t>
            </a:r>
            <a:endParaRPr lang="en-US" dirty="0" smtClean="0"/>
          </a:p>
          <a:p>
            <a:r>
              <a:rPr lang="en-US" dirty="0" smtClean="0"/>
              <a:t>Black Currant</a:t>
            </a:r>
          </a:p>
          <a:p>
            <a:r>
              <a:rPr lang="en-US" dirty="0" smtClean="0"/>
              <a:t>Buds Absolute </a:t>
            </a:r>
            <a:r>
              <a:rPr lang="en-US" dirty="0" err="1" smtClean="0"/>
              <a:t>Borneol</a:t>
            </a:r>
            <a:endParaRPr lang="en-US" dirty="0" smtClean="0"/>
          </a:p>
          <a:p>
            <a:r>
              <a:rPr lang="en-US" dirty="0" err="1" smtClean="0"/>
              <a:t>Bornyl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Buchu</a:t>
            </a:r>
            <a:r>
              <a:rPr lang="en-US" dirty="0" smtClean="0"/>
              <a:t> Leaf Oil</a:t>
            </a:r>
          </a:p>
          <a:p>
            <a:r>
              <a:rPr lang="en-US" dirty="0" smtClean="0"/>
              <a:t>1,3-Butanediol</a:t>
            </a:r>
          </a:p>
          <a:p>
            <a:r>
              <a:rPr lang="en-US" dirty="0" smtClean="0"/>
              <a:t>2,3-Butanedione</a:t>
            </a:r>
          </a:p>
          <a:p>
            <a:r>
              <a:rPr lang="en-US" dirty="0" smtClean="0"/>
              <a:t>1-Butanol</a:t>
            </a:r>
          </a:p>
          <a:p>
            <a:r>
              <a:rPr lang="en-US" dirty="0" smtClean="0"/>
              <a:t>2-Butanone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Butter</a:t>
            </a:r>
          </a:p>
          <a:p>
            <a:r>
              <a:rPr lang="en-US" dirty="0" smtClean="0"/>
              <a:t>Butyl Acetate</a:t>
            </a:r>
          </a:p>
          <a:p>
            <a:r>
              <a:rPr lang="en-US" dirty="0" smtClean="0"/>
              <a:t>Butyl Butyrate</a:t>
            </a:r>
          </a:p>
          <a:p>
            <a:r>
              <a:rPr lang="en-US" dirty="0" smtClean="0"/>
              <a:t>Butyl </a:t>
            </a:r>
            <a:r>
              <a:rPr lang="en-US" dirty="0" err="1" smtClean="0"/>
              <a:t>Butyryl</a:t>
            </a:r>
            <a:r>
              <a:rPr lang="en-US" dirty="0" smtClean="0"/>
              <a:t> Lactate</a:t>
            </a:r>
          </a:p>
          <a:p>
            <a:r>
              <a:rPr lang="en-US" dirty="0" smtClean="0"/>
              <a:t>Butyl </a:t>
            </a:r>
            <a:r>
              <a:rPr lang="en-US" dirty="0" err="1" smtClean="0"/>
              <a:t>Isovalerate</a:t>
            </a:r>
            <a:endParaRPr lang="en-US" dirty="0" smtClean="0"/>
          </a:p>
          <a:p>
            <a:r>
              <a:rPr lang="en-US" dirty="0" smtClean="0"/>
              <a:t>Butyl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smtClean="0"/>
              <a:t>Butyl </a:t>
            </a:r>
            <a:r>
              <a:rPr lang="en-US" dirty="0" err="1" smtClean="0"/>
              <a:t>Undecylenate</a:t>
            </a:r>
            <a:endParaRPr lang="en-US" dirty="0" smtClean="0"/>
          </a:p>
          <a:p>
            <a:r>
              <a:rPr lang="en-US" dirty="0" smtClean="0"/>
              <a:t>3-Butylidenephthalide</a:t>
            </a:r>
          </a:p>
          <a:p>
            <a:r>
              <a:rPr lang="en-US" dirty="0" smtClean="0"/>
              <a:t>Butyric Acid</a:t>
            </a:r>
          </a:p>
          <a:p>
            <a:r>
              <a:rPr lang="en-US" dirty="0" err="1" smtClean="0"/>
              <a:t>Cadinene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Caffeine</a:t>
            </a:r>
          </a:p>
          <a:p>
            <a:r>
              <a:rPr lang="en-US" dirty="0" smtClean="0"/>
              <a:t>Calcium Carbonate</a:t>
            </a:r>
          </a:p>
          <a:p>
            <a:r>
              <a:rPr lang="en-US" dirty="0" smtClean="0"/>
              <a:t>Camphene</a:t>
            </a:r>
          </a:p>
          <a:p>
            <a:r>
              <a:rPr lang="en-US" dirty="0" err="1" smtClean="0"/>
              <a:t>Cananga</a:t>
            </a:r>
            <a:r>
              <a:rPr lang="en-US" dirty="0" smtClean="0"/>
              <a:t> Oil</a:t>
            </a:r>
          </a:p>
          <a:p>
            <a:r>
              <a:rPr lang="en-US" dirty="0" smtClean="0"/>
              <a:t>Capsicum Oleoresin</a:t>
            </a:r>
          </a:p>
          <a:p>
            <a:r>
              <a:rPr lang="en-US" dirty="0" smtClean="0"/>
              <a:t>Caramel Color</a:t>
            </a:r>
          </a:p>
          <a:p>
            <a:r>
              <a:rPr lang="en-US" dirty="0" smtClean="0"/>
              <a:t>Caraway Oil</a:t>
            </a:r>
          </a:p>
          <a:p>
            <a:r>
              <a:rPr lang="en-US" dirty="0" smtClean="0"/>
              <a:t>Carbon Dioxide</a:t>
            </a:r>
          </a:p>
          <a:p>
            <a:r>
              <a:rPr lang="en-US" dirty="0" smtClean="0"/>
              <a:t>Cardamom Oleoresin</a:t>
            </a:r>
          </a:p>
          <a:p>
            <a:r>
              <a:rPr lang="en-US" dirty="0" smtClean="0"/>
              <a:t>Carob Bean and Extract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beta-Carotene</a:t>
            </a:r>
          </a:p>
          <a:p>
            <a:r>
              <a:rPr lang="en-US" dirty="0" smtClean="0"/>
              <a:t>Carrot Oil</a:t>
            </a:r>
          </a:p>
          <a:p>
            <a:r>
              <a:rPr lang="en-US" dirty="0" err="1" smtClean="0"/>
              <a:t>Carvacrol</a:t>
            </a:r>
            <a:endParaRPr lang="en-US" dirty="0" smtClean="0"/>
          </a:p>
          <a:p>
            <a:r>
              <a:rPr lang="en-US" dirty="0" smtClean="0"/>
              <a:t>4-Carvomenthenol</a:t>
            </a:r>
          </a:p>
          <a:p>
            <a:r>
              <a:rPr lang="en-US" dirty="0" smtClean="0"/>
              <a:t>1-Carvone</a:t>
            </a:r>
          </a:p>
          <a:p>
            <a:r>
              <a:rPr lang="en-US" dirty="0" smtClean="0"/>
              <a:t>beta-</a:t>
            </a:r>
            <a:r>
              <a:rPr lang="en-US" dirty="0" err="1" smtClean="0"/>
              <a:t>Caryophyllene</a:t>
            </a:r>
            <a:endParaRPr lang="en-US" dirty="0" smtClean="0"/>
          </a:p>
          <a:p>
            <a:r>
              <a:rPr lang="en-US" dirty="0" smtClean="0"/>
              <a:t>beta-</a:t>
            </a:r>
            <a:r>
              <a:rPr lang="en-US" dirty="0" err="1" smtClean="0"/>
              <a:t>Caryophyllene</a:t>
            </a:r>
            <a:r>
              <a:rPr lang="en-US" dirty="0" smtClean="0"/>
              <a:t> Oxide</a:t>
            </a:r>
          </a:p>
          <a:p>
            <a:r>
              <a:rPr lang="en-US" dirty="0" smtClean="0"/>
              <a:t>Cascarilla Oil</a:t>
            </a:r>
          </a:p>
          <a:p>
            <a:r>
              <a:rPr lang="en-US" dirty="0" smtClean="0"/>
              <a:t>Cassia Bark Oil</a:t>
            </a:r>
          </a:p>
          <a:p>
            <a:r>
              <a:rPr lang="en-US" dirty="0" smtClean="0"/>
              <a:t>Cassie Absolute and Oil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Castoreum</a:t>
            </a:r>
            <a:r>
              <a:rPr lang="en-US" dirty="0" smtClean="0"/>
              <a:t> Extract</a:t>
            </a:r>
          </a:p>
          <a:p>
            <a:r>
              <a:rPr lang="en-US" dirty="0" smtClean="0"/>
              <a:t>Cedar Leaf Oil</a:t>
            </a:r>
          </a:p>
          <a:p>
            <a:r>
              <a:rPr lang="en-US" dirty="0" err="1" smtClean="0"/>
              <a:t>Cedarwood</a:t>
            </a:r>
            <a:r>
              <a:rPr lang="en-US" dirty="0" smtClean="0"/>
              <a:t> Oil</a:t>
            </a:r>
          </a:p>
          <a:p>
            <a:r>
              <a:rPr lang="en-US" dirty="0" err="1" smtClean="0"/>
              <a:t>Cedrol</a:t>
            </a:r>
            <a:endParaRPr lang="en-US" dirty="0" smtClean="0"/>
          </a:p>
          <a:p>
            <a:r>
              <a:rPr lang="en-US" dirty="0" smtClean="0"/>
              <a:t>Celery Seed Extract</a:t>
            </a:r>
          </a:p>
          <a:p>
            <a:r>
              <a:rPr lang="en-US" dirty="0" smtClean="0"/>
              <a:t>Cellulose Fiber</a:t>
            </a:r>
          </a:p>
          <a:p>
            <a:r>
              <a:rPr lang="en-US" dirty="0" smtClean="0"/>
              <a:t>Chamomile Flower Oil</a:t>
            </a:r>
          </a:p>
          <a:p>
            <a:r>
              <a:rPr lang="en-US" dirty="0" smtClean="0"/>
              <a:t>Chicory Extract</a:t>
            </a:r>
          </a:p>
          <a:p>
            <a:r>
              <a:rPr lang="en-US" dirty="0" smtClean="0"/>
              <a:t>Chocolate</a:t>
            </a:r>
          </a:p>
          <a:p>
            <a:r>
              <a:rPr lang="en-US" dirty="0" err="1" smtClean="0"/>
              <a:t>Cinnamaldehyde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Cinnamic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Cinnamon Leaf Oil</a:t>
            </a:r>
          </a:p>
          <a:p>
            <a:r>
              <a:rPr lang="en-US" dirty="0" err="1" smtClean="0"/>
              <a:t>Cinnamyl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Cinnamyl</a:t>
            </a:r>
            <a:r>
              <a:rPr lang="en-US" dirty="0" smtClean="0"/>
              <a:t> Alcohol</a:t>
            </a:r>
          </a:p>
          <a:p>
            <a:r>
              <a:rPr lang="en-US" dirty="0" err="1" smtClean="0"/>
              <a:t>Cinnamyl</a:t>
            </a:r>
            <a:r>
              <a:rPr lang="en-US" dirty="0" smtClean="0"/>
              <a:t> </a:t>
            </a:r>
            <a:r>
              <a:rPr lang="en-US" dirty="0" err="1" smtClean="0"/>
              <a:t>Cinnamate</a:t>
            </a:r>
            <a:endParaRPr lang="en-US" dirty="0" smtClean="0"/>
          </a:p>
          <a:p>
            <a:r>
              <a:rPr lang="en-US" dirty="0" err="1" smtClean="0"/>
              <a:t>Cinnamyl</a:t>
            </a:r>
            <a:r>
              <a:rPr lang="en-US" dirty="0" smtClean="0"/>
              <a:t> </a:t>
            </a:r>
            <a:r>
              <a:rPr lang="en-US" dirty="0" err="1" smtClean="0"/>
              <a:t>Isovalerate</a:t>
            </a:r>
            <a:endParaRPr lang="en-US" dirty="0" smtClean="0"/>
          </a:p>
          <a:p>
            <a:r>
              <a:rPr lang="en-US" dirty="0" err="1" smtClean="0"/>
              <a:t>Cinnamyl</a:t>
            </a:r>
            <a:r>
              <a:rPr lang="en-US" dirty="0" smtClean="0"/>
              <a:t> Propionate</a:t>
            </a:r>
          </a:p>
          <a:p>
            <a:r>
              <a:rPr lang="en-US" dirty="0" err="1" smtClean="0"/>
              <a:t>Citral</a:t>
            </a:r>
            <a:endParaRPr lang="en-US" dirty="0" smtClean="0"/>
          </a:p>
          <a:p>
            <a:r>
              <a:rPr lang="en-US" dirty="0" smtClean="0"/>
              <a:t>Citric Acid</a:t>
            </a:r>
          </a:p>
          <a:p>
            <a:r>
              <a:rPr lang="en-US" dirty="0" smtClean="0"/>
              <a:t>Citronella Oil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dl-</a:t>
            </a:r>
            <a:r>
              <a:rPr lang="en-US" dirty="0" err="1" smtClean="0"/>
              <a:t>Citronellol</a:t>
            </a:r>
            <a:endParaRPr lang="en-US" dirty="0" smtClean="0"/>
          </a:p>
          <a:p>
            <a:r>
              <a:rPr lang="en-US" dirty="0" err="1" smtClean="0"/>
              <a:t>Citronellyl</a:t>
            </a:r>
            <a:r>
              <a:rPr lang="en-US" dirty="0" smtClean="0"/>
              <a:t> </a:t>
            </a:r>
            <a:r>
              <a:rPr lang="en-US" dirty="0" err="1" smtClean="0"/>
              <a:t>Butyrateitronellyl</a:t>
            </a:r>
            <a:endParaRPr lang="en-US" dirty="0" smtClean="0"/>
          </a:p>
          <a:p>
            <a:r>
              <a:rPr lang="en-US" dirty="0" smtClean="0"/>
              <a:t>Civet Absolute</a:t>
            </a:r>
          </a:p>
          <a:p>
            <a:r>
              <a:rPr lang="en-US" dirty="0" smtClean="0"/>
              <a:t>Clary Oil</a:t>
            </a:r>
          </a:p>
          <a:p>
            <a:r>
              <a:rPr lang="en-US" dirty="0" smtClean="0"/>
              <a:t>Clover Tops</a:t>
            </a:r>
          </a:p>
          <a:p>
            <a:r>
              <a:rPr lang="en-US" dirty="0" smtClean="0"/>
              <a:t>Cocoa</a:t>
            </a:r>
          </a:p>
          <a:p>
            <a:r>
              <a:rPr lang="en-US" dirty="0" smtClean="0"/>
              <a:t>Cocoa Shells</a:t>
            </a:r>
          </a:p>
          <a:p>
            <a:r>
              <a:rPr lang="en-US" dirty="0" smtClean="0"/>
              <a:t>Coconut Oil</a:t>
            </a:r>
          </a:p>
          <a:p>
            <a:r>
              <a:rPr lang="en-US" dirty="0" smtClean="0"/>
              <a:t>Coffee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Cognac</a:t>
            </a:r>
          </a:p>
          <a:p>
            <a:r>
              <a:rPr lang="en-US" dirty="0" smtClean="0"/>
              <a:t>Copaiba Oil</a:t>
            </a:r>
          </a:p>
          <a:p>
            <a:r>
              <a:rPr lang="en-US" dirty="0" smtClean="0"/>
              <a:t>Coriander Extract and Oil</a:t>
            </a:r>
          </a:p>
          <a:p>
            <a:r>
              <a:rPr lang="en-US" dirty="0" smtClean="0"/>
              <a:t>Corn Oil</a:t>
            </a:r>
          </a:p>
          <a:p>
            <a:r>
              <a:rPr lang="en-US" dirty="0" smtClean="0"/>
              <a:t>Corn Silk</a:t>
            </a:r>
          </a:p>
          <a:p>
            <a:r>
              <a:rPr lang="en-US" dirty="0" err="1" smtClean="0"/>
              <a:t>Costus</a:t>
            </a:r>
            <a:r>
              <a:rPr lang="en-US" dirty="0" smtClean="0"/>
              <a:t> Root Oil</a:t>
            </a:r>
          </a:p>
          <a:p>
            <a:r>
              <a:rPr lang="en-US" dirty="0" smtClean="0"/>
              <a:t>Cubeb Oil</a:t>
            </a:r>
          </a:p>
          <a:p>
            <a:r>
              <a:rPr lang="en-US" dirty="0" err="1" smtClean="0"/>
              <a:t>Cuminaldehydepara</a:t>
            </a:r>
            <a:endParaRPr lang="en-US" dirty="0" smtClean="0"/>
          </a:p>
          <a:p>
            <a:r>
              <a:rPr lang="en-US" dirty="0" smtClean="0"/>
              <a:t>1-Cysteine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Dandelion Root Solid Extract</a:t>
            </a:r>
          </a:p>
          <a:p>
            <a:r>
              <a:rPr lang="en-US" dirty="0" err="1" smtClean="0"/>
              <a:t>Davana</a:t>
            </a:r>
            <a:r>
              <a:rPr lang="en-US" dirty="0" smtClean="0"/>
              <a:t> Oil</a:t>
            </a:r>
          </a:p>
          <a:p>
            <a:r>
              <a:rPr lang="en-US" dirty="0" smtClean="0"/>
              <a:t>4-trans-Decadienal</a:t>
            </a:r>
          </a:p>
          <a:p>
            <a:r>
              <a:rPr lang="en-US" dirty="0" smtClean="0"/>
              <a:t>Delta-</a:t>
            </a:r>
            <a:r>
              <a:rPr lang="en-US" dirty="0" err="1" smtClean="0"/>
              <a:t>Decalactone</a:t>
            </a:r>
            <a:endParaRPr lang="en-US" dirty="0" smtClean="0"/>
          </a:p>
          <a:p>
            <a:r>
              <a:rPr lang="en-US" dirty="0" smtClean="0"/>
              <a:t>Gamma-</a:t>
            </a:r>
            <a:r>
              <a:rPr lang="en-US" dirty="0" err="1" smtClean="0"/>
              <a:t>decalactone</a:t>
            </a:r>
            <a:endParaRPr lang="en-US" dirty="0" smtClean="0"/>
          </a:p>
          <a:p>
            <a:r>
              <a:rPr lang="en-US" dirty="0" smtClean="0"/>
              <a:t>Decanal</a:t>
            </a:r>
          </a:p>
          <a:p>
            <a:r>
              <a:rPr lang="en-US" dirty="0" err="1" smtClean="0"/>
              <a:t>Decanoic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1-Decanol</a:t>
            </a:r>
          </a:p>
          <a:p>
            <a:r>
              <a:rPr lang="en-US" dirty="0" smtClean="0"/>
              <a:t>2-Decenal</a:t>
            </a:r>
          </a:p>
          <a:p>
            <a:r>
              <a:rPr lang="en-US" dirty="0" err="1" smtClean="0"/>
              <a:t>Dehydromenthofurolactone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Diethyl </a:t>
            </a:r>
            <a:r>
              <a:rPr lang="en-US" dirty="0" err="1" smtClean="0"/>
              <a:t>Malonate</a:t>
            </a:r>
            <a:endParaRPr lang="en-US" dirty="0" smtClean="0"/>
          </a:p>
          <a:p>
            <a:r>
              <a:rPr lang="en-US" dirty="0" smtClean="0"/>
              <a:t>Diethyl </a:t>
            </a:r>
            <a:r>
              <a:rPr lang="en-US" dirty="0" err="1" smtClean="0"/>
              <a:t>Sebacate</a:t>
            </a:r>
            <a:endParaRPr lang="en-US" dirty="0" smtClean="0"/>
          </a:p>
          <a:p>
            <a:r>
              <a:rPr lang="en-US" dirty="0" smtClean="0"/>
              <a:t>2,3-Diethylpyrazine</a:t>
            </a:r>
          </a:p>
          <a:p>
            <a:r>
              <a:rPr lang="en-US" dirty="0" err="1" smtClean="0"/>
              <a:t>Dihydro</a:t>
            </a:r>
            <a:r>
              <a:rPr lang="en-US" dirty="0" smtClean="0"/>
              <a:t> </a:t>
            </a:r>
            <a:r>
              <a:rPr lang="en-US" dirty="0" err="1" smtClean="0"/>
              <a:t>Anethole</a:t>
            </a:r>
            <a:endParaRPr lang="en-US" dirty="0" smtClean="0"/>
          </a:p>
          <a:p>
            <a:r>
              <a:rPr lang="en-US" dirty="0" smtClean="0"/>
              <a:t>5,7-Dihydro-2-</a:t>
            </a:r>
          </a:p>
          <a:p>
            <a:r>
              <a:rPr lang="en-US" dirty="0" smtClean="0"/>
              <a:t>Dill Seed Oil and Extract</a:t>
            </a:r>
          </a:p>
          <a:p>
            <a:r>
              <a:rPr lang="en-US" dirty="0" smtClean="0"/>
              <a:t>meta-</a:t>
            </a:r>
            <a:r>
              <a:rPr lang="en-US" dirty="0" err="1" smtClean="0"/>
              <a:t>Dimethoxybenzene</a:t>
            </a:r>
            <a:endParaRPr lang="en-US" dirty="0" smtClean="0"/>
          </a:p>
          <a:p>
            <a:r>
              <a:rPr lang="en-US" dirty="0" err="1" smtClean="0"/>
              <a:t>Dimethoxybenzene</a:t>
            </a:r>
            <a:endParaRPr lang="en-US" dirty="0" smtClean="0"/>
          </a:p>
          <a:p>
            <a:r>
              <a:rPr lang="en-US" dirty="0" smtClean="0"/>
              <a:t>2,6-Dimethoxyphenol</a:t>
            </a:r>
          </a:p>
          <a:p>
            <a:r>
              <a:rPr lang="en-US" dirty="0" err="1" smtClean="0"/>
              <a:t>Dimethyl</a:t>
            </a:r>
            <a:r>
              <a:rPr lang="en-US" dirty="0" smtClean="0"/>
              <a:t> </a:t>
            </a:r>
            <a:r>
              <a:rPr lang="en-US" dirty="0" err="1" smtClean="0"/>
              <a:t>Succinate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3,4-Dimethyl</a:t>
            </a:r>
          </a:p>
          <a:p>
            <a:r>
              <a:rPr lang="en-US" dirty="0" smtClean="0"/>
              <a:t>3,5- </a:t>
            </a:r>
            <a:r>
              <a:rPr lang="en-US" dirty="0" err="1" smtClean="0"/>
              <a:t>Dimethyl</a:t>
            </a:r>
            <a:endParaRPr lang="en-US" dirty="0" smtClean="0"/>
          </a:p>
          <a:p>
            <a:r>
              <a:rPr lang="en-US" dirty="0" smtClean="0"/>
              <a:t>3,7-Dimethyl</a:t>
            </a:r>
          </a:p>
          <a:p>
            <a:r>
              <a:rPr lang="en-US" dirty="0" smtClean="0"/>
              <a:t>4,5-Dimethyl-3-Hydroxy-2,5-</a:t>
            </a:r>
          </a:p>
          <a:p>
            <a:r>
              <a:rPr lang="en-US" dirty="0" smtClean="0"/>
              <a:t>Dihydrofuran-2-One</a:t>
            </a:r>
          </a:p>
          <a:p>
            <a:r>
              <a:rPr lang="en-US" dirty="0" smtClean="0"/>
              <a:t>6,10-Dimethyl</a:t>
            </a:r>
          </a:p>
          <a:p>
            <a:r>
              <a:rPr lang="en-US" dirty="0" smtClean="0"/>
              <a:t>3,7-Dimethyl-6-Octenoic Acid</a:t>
            </a:r>
          </a:p>
          <a:p>
            <a:r>
              <a:rPr lang="en-US" dirty="0" smtClean="0"/>
              <a:t>2,4 </a:t>
            </a:r>
            <a:r>
              <a:rPr lang="en-US" dirty="0" err="1" smtClean="0"/>
              <a:t>Dimethylacetophenone</a:t>
            </a:r>
            <a:endParaRPr lang="en-US" dirty="0" smtClean="0"/>
          </a:p>
          <a:p>
            <a:r>
              <a:rPr lang="en-US" dirty="0" err="1" smtClean="0"/>
              <a:t>para</a:t>
            </a:r>
            <a:r>
              <a:rPr lang="en-US" dirty="0" smtClean="0"/>
              <a:t>-</a:t>
            </a:r>
            <a:r>
              <a:rPr lang="en-US" dirty="0" err="1" smtClean="0"/>
              <a:t>Dimethylbenzyl</a:t>
            </a:r>
            <a:r>
              <a:rPr lang="en-US" dirty="0" smtClean="0"/>
              <a:t> Alcohol</a:t>
            </a:r>
          </a:p>
          <a:p>
            <a:r>
              <a:rPr lang="en-US" dirty="0" smtClean="0"/>
              <a:t>alpha-</a:t>
            </a:r>
            <a:r>
              <a:rPr lang="en-US" dirty="0" err="1" smtClean="0"/>
              <a:t>Dimethylphenethyl</a:t>
            </a:r>
            <a:endParaRPr lang="en-US" dirty="0" smtClean="0"/>
          </a:p>
          <a:p>
            <a:r>
              <a:rPr lang="en-US" dirty="0" smtClean="0"/>
              <a:t>alpha </a:t>
            </a:r>
            <a:r>
              <a:rPr lang="en-US" dirty="0" err="1" smtClean="0"/>
              <a:t>Dimethylphenethyl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2,3-Dimethylpyrazine</a:t>
            </a:r>
          </a:p>
          <a:p>
            <a:r>
              <a:rPr lang="en-US" dirty="0" smtClean="0"/>
              <a:t>2,5-Dimethylpyrazine</a:t>
            </a:r>
          </a:p>
          <a:p>
            <a:r>
              <a:rPr lang="en-US" dirty="0" smtClean="0"/>
              <a:t>2,6-Dimethylpyrazine</a:t>
            </a:r>
          </a:p>
          <a:p>
            <a:r>
              <a:rPr lang="en-US" dirty="0" err="1" smtClean="0"/>
              <a:t>Dimethyltetrahydro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delta-</a:t>
            </a:r>
            <a:r>
              <a:rPr lang="en-US" dirty="0" err="1" smtClean="0"/>
              <a:t>Dodecalactone</a:t>
            </a:r>
            <a:endParaRPr lang="en-US" dirty="0" smtClean="0"/>
          </a:p>
          <a:p>
            <a:r>
              <a:rPr lang="en-US" dirty="0" smtClean="0"/>
              <a:t>gamma-</a:t>
            </a:r>
            <a:r>
              <a:rPr lang="en-US" dirty="0" err="1" smtClean="0"/>
              <a:t>Dodecalactone</a:t>
            </a:r>
            <a:endParaRPr lang="en-US" dirty="0" smtClean="0"/>
          </a:p>
          <a:p>
            <a:r>
              <a:rPr lang="en-US" dirty="0" err="1" smtClean="0"/>
              <a:t>para-Ethoxybenzaldehyde</a:t>
            </a:r>
            <a:endParaRPr lang="en-US" dirty="0" smtClean="0"/>
          </a:p>
          <a:p>
            <a:r>
              <a:rPr lang="en-US" dirty="0" smtClean="0"/>
              <a:t>Ethyl 10-Undecenoate</a:t>
            </a:r>
          </a:p>
          <a:p>
            <a:r>
              <a:rPr lang="en-US" dirty="0" smtClean="0"/>
              <a:t>Ethyl 2-Methylbutyrate</a:t>
            </a:r>
          </a:p>
          <a:p>
            <a:r>
              <a:rPr lang="en-US" dirty="0" smtClean="0"/>
              <a:t>Ethyl Acetate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Ethyl </a:t>
            </a:r>
            <a:r>
              <a:rPr lang="en-US" dirty="0" err="1" smtClean="0"/>
              <a:t>Acetoacetate</a:t>
            </a:r>
            <a:endParaRPr lang="en-US" dirty="0" smtClean="0"/>
          </a:p>
          <a:p>
            <a:r>
              <a:rPr lang="en-US" dirty="0" smtClean="0"/>
              <a:t>Ethyl Alcohol</a:t>
            </a:r>
          </a:p>
          <a:p>
            <a:r>
              <a:rPr lang="en-US" dirty="0" smtClean="0"/>
              <a:t>Ethyl Benzoate</a:t>
            </a:r>
          </a:p>
          <a:p>
            <a:r>
              <a:rPr lang="en-US" dirty="0" smtClean="0"/>
              <a:t>Ethyl Butyrate</a:t>
            </a:r>
          </a:p>
          <a:p>
            <a:r>
              <a:rPr lang="en-US" dirty="0" smtClean="0"/>
              <a:t>Ethyl </a:t>
            </a:r>
            <a:r>
              <a:rPr lang="en-US" dirty="0" err="1" smtClean="0"/>
              <a:t>Cinnamate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Decanoate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Fenchol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Furoate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Heptanoate</a:t>
            </a:r>
            <a:endParaRPr lang="en-US" dirty="0" smtClean="0"/>
          </a:p>
          <a:p>
            <a:r>
              <a:rPr lang="en-US" dirty="0" smtClean="0"/>
              <a:t>Ethyl Hexanoate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Ethyl </a:t>
            </a:r>
            <a:r>
              <a:rPr lang="en-US" dirty="0" err="1" smtClean="0"/>
              <a:t>Isovalerate</a:t>
            </a:r>
            <a:endParaRPr lang="en-US" dirty="0" smtClean="0"/>
          </a:p>
          <a:p>
            <a:r>
              <a:rPr lang="en-US" dirty="0" smtClean="0"/>
              <a:t>Ethyl Lactate</a:t>
            </a:r>
          </a:p>
          <a:p>
            <a:r>
              <a:rPr lang="en-US" dirty="0" smtClean="0"/>
              <a:t>Ethyl </a:t>
            </a:r>
            <a:r>
              <a:rPr lang="en-US" dirty="0" err="1" smtClean="0"/>
              <a:t>Laurate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Levulinate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Maltol</a:t>
            </a:r>
            <a:endParaRPr lang="en-US" dirty="0" smtClean="0"/>
          </a:p>
          <a:p>
            <a:r>
              <a:rPr lang="en-US" dirty="0" smtClean="0"/>
              <a:t>Ethyl Methyl </a:t>
            </a:r>
            <a:r>
              <a:rPr lang="en-US" dirty="0" err="1" smtClean="0"/>
              <a:t>Phenylglyci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Ethyl </a:t>
            </a:r>
            <a:r>
              <a:rPr lang="en-US" dirty="0" err="1" smtClean="0"/>
              <a:t>Myristate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Nonanoate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Octadecanoate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Octanoate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Ethyl </a:t>
            </a:r>
            <a:r>
              <a:rPr lang="en-US" dirty="0" err="1" smtClean="0"/>
              <a:t>Oleate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Palmitate</a:t>
            </a:r>
            <a:endParaRPr lang="en-US" dirty="0" smtClean="0"/>
          </a:p>
          <a:p>
            <a:r>
              <a:rPr lang="en-US" dirty="0" smtClean="0"/>
              <a:t>Ethyl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smtClean="0"/>
              <a:t>Ethyl Propionate</a:t>
            </a:r>
          </a:p>
          <a:p>
            <a:r>
              <a:rPr lang="en-US" dirty="0" smtClean="0"/>
              <a:t>Ethyl </a:t>
            </a:r>
            <a:r>
              <a:rPr lang="en-US" dirty="0" err="1" smtClean="0"/>
              <a:t>Salicylate</a:t>
            </a:r>
            <a:endParaRPr lang="en-US" dirty="0" smtClean="0"/>
          </a:p>
          <a:p>
            <a:r>
              <a:rPr lang="en-US" dirty="0" smtClean="0"/>
              <a:t>Ethyl trans-2-Butenoate</a:t>
            </a:r>
          </a:p>
          <a:p>
            <a:r>
              <a:rPr lang="en-US" dirty="0" smtClean="0"/>
              <a:t>Ethyl </a:t>
            </a:r>
            <a:r>
              <a:rPr lang="en-US" dirty="0" err="1" smtClean="0"/>
              <a:t>Valerate</a:t>
            </a:r>
            <a:endParaRPr lang="en-US" dirty="0" smtClean="0"/>
          </a:p>
          <a:p>
            <a:r>
              <a:rPr lang="en-US" dirty="0" smtClean="0"/>
              <a:t>Ethyl Vanillin</a:t>
            </a:r>
          </a:p>
          <a:p>
            <a:r>
              <a:rPr lang="en-US" dirty="0" smtClean="0"/>
              <a:t>2-Ethyl (or Methyl)</a:t>
            </a:r>
          </a:p>
          <a:p>
            <a:r>
              <a:rPr lang="en-US" dirty="0" smtClean="0"/>
              <a:t>2-Ethyl-1-Hexanol</a:t>
            </a:r>
          </a:p>
          <a:p>
            <a:r>
              <a:rPr lang="en-US" dirty="0" smtClean="0"/>
              <a:t>3-Ethyl -2 -</a:t>
            </a:r>
            <a:r>
              <a:rPr lang="en-US" dirty="0" err="1" smtClean="0"/>
              <a:t>Hydroxy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2-Ethyl-3</a:t>
            </a:r>
          </a:p>
          <a:p>
            <a:r>
              <a:rPr lang="en-US" dirty="0" smtClean="0"/>
              <a:t>5-Ethyl-3-Hydroxy</a:t>
            </a:r>
          </a:p>
          <a:p>
            <a:r>
              <a:rPr lang="en-US" dirty="0" smtClean="0"/>
              <a:t>2-Ethyl-3-Methylpyrazine</a:t>
            </a:r>
          </a:p>
          <a:p>
            <a:r>
              <a:rPr lang="en-US" dirty="0" smtClean="0"/>
              <a:t>4-Ethylbenzaldehyde</a:t>
            </a:r>
          </a:p>
          <a:p>
            <a:r>
              <a:rPr lang="en-US" dirty="0" smtClean="0"/>
              <a:t>4-Ethylguaiacol</a:t>
            </a:r>
          </a:p>
          <a:p>
            <a:r>
              <a:rPr lang="en-US" dirty="0" err="1" smtClean="0"/>
              <a:t>para-Ethylphenol</a:t>
            </a:r>
            <a:endParaRPr lang="en-US" dirty="0" smtClean="0"/>
          </a:p>
          <a:p>
            <a:r>
              <a:rPr lang="en-US" dirty="0" smtClean="0"/>
              <a:t>3-Ethylpyridine</a:t>
            </a:r>
          </a:p>
          <a:p>
            <a:r>
              <a:rPr lang="en-US" dirty="0" smtClean="0"/>
              <a:t>Eucalyptol</a:t>
            </a:r>
          </a:p>
          <a:p>
            <a:r>
              <a:rPr lang="en-US" dirty="0" err="1" smtClean="0"/>
              <a:t>Farnesol</a:t>
            </a:r>
            <a:endParaRPr lang="en-US" dirty="0" smtClean="0"/>
          </a:p>
          <a:p>
            <a:r>
              <a:rPr lang="en-US" dirty="0" smtClean="0"/>
              <a:t>D-</a:t>
            </a:r>
            <a:r>
              <a:rPr lang="en-US" dirty="0" err="1" smtClean="0"/>
              <a:t>Fenchone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Fennel Sweet Oil</a:t>
            </a:r>
          </a:p>
          <a:p>
            <a:r>
              <a:rPr lang="en-US" dirty="0" smtClean="0"/>
              <a:t>Fenugreek, Extract, Resin, and Absolute</a:t>
            </a:r>
          </a:p>
          <a:p>
            <a:r>
              <a:rPr lang="en-US" dirty="0" smtClean="0"/>
              <a:t>Fig Juice Concentrate</a:t>
            </a:r>
          </a:p>
          <a:p>
            <a:r>
              <a:rPr lang="en-US" dirty="0" smtClean="0"/>
              <a:t>Food Starch Modified</a:t>
            </a:r>
          </a:p>
          <a:p>
            <a:r>
              <a:rPr lang="en-US" dirty="0" err="1" smtClean="0"/>
              <a:t>Furfuryl</a:t>
            </a:r>
            <a:r>
              <a:rPr lang="en-US" dirty="0" smtClean="0"/>
              <a:t> </a:t>
            </a:r>
            <a:r>
              <a:rPr lang="en-US" dirty="0" err="1" smtClean="0"/>
              <a:t>Mercaptan</a:t>
            </a:r>
            <a:endParaRPr lang="en-US" dirty="0" smtClean="0"/>
          </a:p>
          <a:p>
            <a:r>
              <a:rPr lang="en-US" dirty="0" smtClean="0"/>
              <a:t>4-(2-Furyl)-3-Buten-2-One</a:t>
            </a:r>
          </a:p>
          <a:p>
            <a:r>
              <a:rPr lang="en-US" dirty="0" smtClean="0"/>
              <a:t>Galbanum Oil</a:t>
            </a:r>
          </a:p>
          <a:p>
            <a:r>
              <a:rPr lang="en-US" dirty="0" smtClean="0"/>
              <a:t>Genet Absolute</a:t>
            </a:r>
          </a:p>
          <a:p>
            <a:r>
              <a:rPr lang="en-US" dirty="0" smtClean="0"/>
              <a:t>Gentian Root Extract</a:t>
            </a:r>
          </a:p>
          <a:p>
            <a:r>
              <a:rPr lang="en-US" dirty="0" err="1" smtClean="0"/>
              <a:t>Geraniol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Geranium Rose Oil</a:t>
            </a:r>
          </a:p>
          <a:p>
            <a:r>
              <a:rPr lang="en-US" dirty="0" err="1" smtClean="0"/>
              <a:t>Geranyl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Geranyl</a:t>
            </a:r>
            <a:r>
              <a:rPr lang="en-US" dirty="0" smtClean="0"/>
              <a:t> Butyrate</a:t>
            </a:r>
          </a:p>
          <a:p>
            <a:r>
              <a:rPr lang="en-US" dirty="0" err="1" smtClean="0"/>
              <a:t>Geranyl</a:t>
            </a:r>
            <a:r>
              <a:rPr lang="en-US" dirty="0" smtClean="0"/>
              <a:t> </a:t>
            </a:r>
            <a:r>
              <a:rPr lang="en-US" dirty="0" err="1" smtClean="0"/>
              <a:t>Formate</a:t>
            </a:r>
            <a:endParaRPr lang="en-US" dirty="0" smtClean="0"/>
          </a:p>
          <a:p>
            <a:r>
              <a:rPr lang="en-US" dirty="0" err="1" smtClean="0"/>
              <a:t>Geranyl</a:t>
            </a:r>
            <a:r>
              <a:rPr lang="en-US" dirty="0" smtClean="0"/>
              <a:t> </a:t>
            </a:r>
            <a:r>
              <a:rPr lang="en-US" dirty="0" err="1" smtClean="0"/>
              <a:t>Isovalerate</a:t>
            </a:r>
            <a:endParaRPr lang="en-US" dirty="0" smtClean="0"/>
          </a:p>
          <a:p>
            <a:r>
              <a:rPr lang="en-US" dirty="0" err="1" smtClean="0"/>
              <a:t>Geranyl</a:t>
            </a:r>
            <a:r>
              <a:rPr lang="en-US" dirty="0" smtClean="0"/>
              <a:t>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smtClean="0"/>
              <a:t>Ginger Oil and Oleoresin</a:t>
            </a:r>
          </a:p>
          <a:p>
            <a:r>
              <a:rPr lang="en-US" dirty="0" smtClean="0"/>
              <a:t>1-Glutamic Acid</a:t>
            </a:r>
          </a:p>
          <a:p>
            <a:r>
              <a:rPr lang="en-US" dirty="0" smtClean="0"/>
              <a:t>1-Glutamine</a:t>
            </a:r>
          </a:p>
          <a:p>
            <a:r>
              <a:rPr lang="en-US" dirty="0" smtClean="0"/>
              <a:t>Glycerol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402" y="1"/>
            <a:ext cx="52375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3886200" cy="11430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History</a:t>
            </a:r>
            <a:endParaRPr lang="en-US" sz="6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38862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Pre-Columbus</a:t>
            </a:r>
          </a:p>
          <a:p>
            <a:r>
              <a:rPr lang="en-US" dirty="0" smtClean="0"/>
              <a:t>“Drinking smoke” is adopted by settlers</a:t>
            </a:r>
          </a:p>
          <a:p>
            <a:r>
              <a:rPr lang="en-US" dirty="0" smtClean="0"/>
              <a:t>Created demand for the slave trade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Pipes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Snuff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Chewing tobacco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Cigars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Cigarettes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Glycyrrhizin Ammoniated</a:t>
            </a:r>
          </a:p>
          <a:p>
            <a:r>
              <a:rPr lang="en-US" dirty="0" smtClean="0"/>
              <a:t>Grape Juice Concentrate</a:t>
            </a:r>
          </a:p>
          <a:p>
            <a:r>
              <a:rPr lang="en-US" dirty="0" err="1" smtClean="0"/>
              <a:t>Guaiac</a:t>
            </a:r>
            <a:r>
              <a:rPr lang="en-US" dirty="0" smtClean="0"/>
              <a:t> Wood Oil</a:t>
            </a:r>
          </a:p>
          <a:p>
            <a:r>
              <a:rPr lang="en-US" dirty="0" err="1" smtClean="0"/>
              <a:t>Guaiacol</a:t>
            </a:r>
            <a:endParaRPr lang="en-US" dirty="0" smtClean="0"/>
          </a:p>
          <a:p>
            <a:r>
              <a:rPr lang="en-US" dirty="0" smtClean="0"/>
              <a:t>Guar Gum</a:t>
            </a:r>
          </a:p>
          <a:p>
            <a:r>
              <a:rPr lang="en-US" dirty="0" smtClean="0"/>
              <a:t>2,4-Heptadienal</a:t>
            </a:r>
          </a:p>
          <a:p>
            <a:r>
              <a:rPr lang="en-US" dirty="0" smtClean="0"/>
              <a:t>gamma-</a:t>
            </a:r>
            <a:r>
              <a:rPr lang="en-US" dirty="0" err="1" smtClean="0"/>
              <a:t>Heptalactone</a:t>
            </a:r>
            <a:endParaRPr lang="en-US" dirty="0" smtClean="0"/>
          </a:p>
          <a:p>
            <a:r>
              <a:rPr lang="en-US" dirty="0" err="1" smtClean="0"/>
              <a:t>Heptanoic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2-Heptanone</a:t>
            </a:r>
          </a:p>
          <a:p>
            <a:r>
              <a:rPr lang="en-US" dirty="0" smtClean="0"/>
              <a:t>3-Hepten-2-One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2-Hepten-4-One</a:t>
            </a:r>
          </a:p>
          <a:p>
            <a:r>
              <a:rPr lang="en-US" dirty="0" smtClean="0"/>
              <a:t>4-Heptenaltrans -2-</a:t>
            </a:r>
          </a:p>
          <a:p>
            <a:r>
              <a:rPr lang="en-US" dirty="0" err="1" smtClean="0"/>
              <a:t>Heptenal</a:t>
            </a:r>
            <a:endParaRPr lang="en-US" dirty="0" smtClean="0"/>
          </a:p>
          <a:p>
            <a:r>
              <a:rPr lang="en-US" dirty="0" err="1" smtClean="0"/>
              <a:t>Heptyl</a:t>
            </a:r>
            <a:r>
              <a:rPr lang="en-US" dirty="0" smtClean="0"/>
              <a:t> Acetateomega-6-</a:t>
            </a:r>
          </a:p>
          <a:p>
            <a:r>
              <a:rPr lang="en-US" dirty="0" err="1" smtClean="0"/>
              <a:t>Hexadecenlactone</a:t>
            </a:r>
            <a:endParaRPr lang="en-US" dirty="0" smtClean="0"/>
          </a:p>
          <a:p>
            <a:r>
              <a:rPr lang="en-US" dirty="0" smtClean="0"/>
              <a:t>gamma-</a:t>
            </a:r>
            <a:r>
              <a:rPr lang="en-US" dirty="0" err="1" smtClean="0"/>
              <a:t>Hexalactone</a:t>
            </a:r>
            <a:endParaRPr lang="en-US" dirty="0" smtClean="0"/>
          </a:p>
          <a:p>
            <a:r>
              <a:rPr lang="en-US" dirty="0" err="1" smtClean="0"/>
              <a:t>Hexanal</a:t>
            </a:r>
            <a:endParaRPr lang="en-US" dirty="0" smtClean="0"/>
          </a:p>
          <a:p>
            <a:r>
              <a:rPr lang="en-US" dirty="0" err="1" smtClean="0"/>
              <a:t>Hexanoic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2-Hexen-1-Ol</a:t>
            </a:r>
          </a:p>
          <a:p>
            <a:r>
              <a:rPr lang="en-US" dirty="0" smtClean="0"/>
              <a:t>3-Hexen-1-Ol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cis-3-Hexen-1-Y</a:t>
            </a:r>
          </a:p>
          <a:p>
            <a:r>
              <a:rPr lang="en-US" dirty="0" smtClean="0"/>
              <a:t>l Acetate</a:t>
            </a:r>
          </a:p>
          <a:p>
            <a:r>
              <a:rPr lang="en-US" dirty="0" smtClean="0"/>
              <a:t>2-Hexenal</a:t>
            </a:r>
          </a:p>
          <a:p>
            <a:r>
              <a:rPr lang="en-US" dirty="0" smtClean="0"/>
              <a:t>3-Hexenoic Acid</a:t>
            </a:r>
          </a:p>
          <a:p>
            <a:r>
              <a:rPr lang="en-US" dirty="0" smtClean="0"/>
              <a:t>trans-2-Hexenoic Acid</a:t>
            </a:r>
          </a:p>
          <a:p>
            <a:r>
              <a:rPr lang="en-US" dirty="0" smtClean="0"/>
              <a:t>cis-3-Hexenyl </a:t>
            </a:r>
            <a:r>
              <a:rPr lang="en-US" dirty="0" err="1" smtClean="0"/>
              <a:t>Formate</a:t>
            </a:r>
            <a:endParaRPr lang="en-US" dirty="0" smtClean="0"/>
          </a:p>
          <a:p>
            <a:r>
              <a:rPr lang="en-US" dirty="0" err="1" smtClean="0"/>
              <a:t>Hexyl</a:t>
            </a:r>
            <a:r>
              <a:rPr lang="en-US" dirty="0" smtClean="0"/>
              <a:t> 2-Methylbutyrate</a:t>
            </a:r>
          </a:p>
          <a:p>
            <a:r>
              <a:rPr lang="en-US" dirty="0" err="1" smtClean="0"/>
              <a:t>Hexyl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Hexyl</a:t>
            </a:r>
            <a:r>
              <a:rPr lang="en-US" dirty="0" smtClean="0"/>
              <a:t> Alcohol</a:t>
            </a:r>
          </a:p>
          <a:p>
            <a:r>
              <a:rPr lang="en-US" dirty="0" err="1" smtClean="0"/>
              <a:t>Hexyl</a:t>
            </a:r>
            <a:r>
              <a:rPr lang="en-US" dirty="0" smtClean="0"/>
              <a:t>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smtClean="0"/>
              <a:t>1-Histidine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Honey</a:t>
            </a:r>
          </a:p>
          <a:p>
            <a:r>
              <a:rPr lang="en-US" dirty="0" smtClean="0"/>
              <a:t>Hops Oil</a:t>
            </a:r>
          </a:p>
          <a:p>
            <a:r>
              <a:rPr lang="en-US" dirty="0" smtClean="0"/>
              <a:t>Hydrolyzed Milk Solids</a:t>
            </a:r>
          </a:p>
          <a:p>
            <a:r>
              <a:rPr lang="en-US" dirty="0" smtClean="0"/>
              <a:t>Hydrolyzed Plant Proteins</a:t>
            </a:r>
          </a:p>
          <a:p>
            <a:r>
              <a:rPr lang="en-US" dirty="0" smtClean="0"/>
              <a:t>5-Hydroxy-2,4-Decad</a:t>
            </a:r>
          </a:p>
          <a:p>
            <a:r>
              <a:rPr lang="en-US" dirty="0" smtClean="0"/>
              <a:t>4-Hydroxy-2,5-Dimethyl</a:t>
            </a:r>
          </a:p>
          <a:p>
            <a:r>
              <a:rPr lang="en-US" dirty="0" smtClean="0"/>
              <a:t>2-Hydroxy-3,5,5-Trimethyl</a:t>
            </a:r>
          </a:p>
          <a:p>
            <a:r>
              <a:rPr lang="en-US" dirty="0" smtClean="0"/>
              <a:t>4-Hydroxy -3-Pentenoic Acid </a:t>
            </a:r>
            <a:r>
              <a:rPr lang="en-US" dirty="0" err="1" smtClean="0"/>
              <a:t>Lactone</a:t>
            </a:r>
            <a:endParaRPr lang="en-US" dirty="0" smtClean="0"/>
          </a:p>
          <a:p>
            <a:r>
              <a:rPr lang="en-US" dirty="0" smtClean="0"/>
              <a:t>2-Hydroxy-4-Methyl</a:t>
            </a:r>
          </a:p>
          <a:p>
            <a:r>
              <a:rPr lang="en-US" dirty="0" smtClean="0"/>
              <a:t>4-Hydroxybutanoic Acid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Hydroxycitronellal</a:t>
            </a:r>
            <a:endParaRPr lang="en-US" dirty="0" smtClean="0"/>
          </a:p>
          <a:p>
            <a:r>
              <a:rPr lang="en-US" dirty="0" smtClean="0"/>
              <a:t>6-Hydroxydihydrotheaspirane</a:t>
            </a:r>
          </a:p>
          <a:p>
            <a:r>
              <a:rPr lang="en-US" dirty="0" smtClean="0"/>
              <a:t>4-(</a:t>
            </a:r>
            <a:r>
              <a:rPr lang="en-US" dirty="0" err="1" smtClean="0"/>
              <a:t>para-Hydroxyphenyl</a:t>
            </a:r>
            <a:r>
              <a:rPr lang="en-US" dirty="0" smtClean="0"/>
              <a:t>)</a:t>
            </a:r>
          </a:p>
          <a:p>
            <a:r>
              <a:rPr lang="en-US" dirty="0" smtClean="0"/>
              <a:t>Hyssop Oil</a:t>
            </a:r>
          </a:p>
          <a:p>
            <a:r>
              <a:rPr lang="en-US" dirty="0" smtClean="0"/>
              <a:t>Immortelle</a:t>
            </a:r>
          </a:p>
          <a:p>
            <a:r>
              <a:rPr lang="en-US" dirty="0" smtClean="0"/>
              <a:t>alpha-Ionone</a:t>
            </a:r>
          </a:p>
          <a:p>
            <a:r>
              <a:rPr lang="en-US" dirty="0" smtClean="0"/>
              <a:t>beta-Ionone</a:t>
            </a:r>
          </a:p>
          <a:p>
            <a:r>
              <a:rPr lang="en-US" dirty="0" smtClean="0"/>
              <a:t>alpha-</a:t>
            </a:r>
            <a:r>
              <a:rPr lang="en-US" dirty="0" err="1" smtClean="0"/>
              <a:t>Irone</a:t>
            </a:r>
            <a:endParaRPr lang="en-US" dirty="0" smtClean="0"/>
          </a:p>
          <a:p>
            <a:r>
              <a:rPr lang="en-US" dirty="0" err="1" smtClean="0"/>
              <a:t>Isoamyl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Isoamyl</a:t>
            </a:r>
            <a:r>
              <a:rPr lang="en-US" dirty="0" smtClean="0"/>
              <a:t> Benzoate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Isoamyl</a:t>
            </a:r>
            <a:r>
              <a:rPr lang="en-US" dirty="0" smtClean="0"/>
              <a:t> Butyrate</a:t>
            </a:r>
          </a:p>
          <a:p>
            <a:r>
              <a:rPr lang="en-US" dirty="0" err="1" smtClean="0"/>
              <a:t>Isoamyl</a:t>
            </a:r>
            <a:r>
              <a:rPr lang="en-US" dirty="0" smtClean="0"/>
              <a:t> </a:t>
            </a:r>
            <a:r>
              <a:rPr lang="en-US" dirty="0" err="1" smtClean="0"/>
              <a:t>Cinnamate</a:t>
            </a:r>
            <a:endParaRPr lang="en-US" dirty="0" smtClean="0"/>
          </a:p>
          <a:p>
            <a:r>
              <a:rPr lang="en-US" dirty="0" err="1" smtClean="0"/>
              <a:t>Isoamyl</a:t>
            </a:r>
            <a:r>
              <a:rPr lang="en-US" dirty="0" smtClean="0"/>
              <a:t> </a:t>
            </a:r>
            <a:r>
              <a:rPr lang="en-US" dirty="0" err="1" smtClean="0"/>
              <a:t>Formate</a:t>
            </a:r>
            <a:endParaRPr lang="en-US" dirty="0" smtClean="0"/>
          </a:p>
          <a:p>
            <a:r>
              <a:rPr lang="en-US" dirty="0" err="1" smtClean="0"/>
              <a:t>Isoamyl</a:t>
            </a:r>
            <a:r>
              <a:rPr lang="en-US" dirty="0" smtClean="0"/>
              <a:t> Hexanoate</a:t>
            </a:r>
          </a:p>
          <a:p>
            <a:r>
              <a:rPr lang="en-US" dirty="0" err="1" smtClean="0"/>
              <a:t>Isoamyl</a:t>
            </a:r>
            <a:r>
              <a:rPr lang="en-US" dirty="0" smtClean="0"/>
              <a:t> </a:t>
            </a:r>
            <a:r>
              <a:rPr lang="en-US" dirty="0" err="1" smtClean="0"/>
              <a:t>Isovalerate</a:t>
            </a:r>
            <a:endParaRPr lang="en-US" dirty="0" smtClean="0"/>
          </a:p>
          <a:p>
            <a:r>
              <a:rPr lang="en-US" dirty="0" err="1" smtClean="0"/>
              <a:t>Isoamyl</a:t>
            </a:r>
            <a:r>
              <a:rPr lang="en-US" dirty="0" smtClean="0"/>
              <a:t> </a:t>
            </a:r>
            <a:r>
              <a:rPr lang="en-US" dirty="0" err="1" smtClean="0"/>
              <a:t>Octanoate</a:t>
            </a:r>
            <a:endParaRPr lang="en-US" dirty="0" smtClean="0"/>
          </a:p>
          <a:p>
            <a:r>
              <a:rPr lang="en-US" dirty="0" err="1" smtClean="0"/>
              <a:t>Isoamyl</a:t>
            </a:r>
            <a:r>
              <a:rPr lang="en-US" dirty="0" smtClean="0"/>
              <a:t>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err="1" smtClean="0"/>
              <a:t>Isobornyl</a:t>
            </a:r>
            <a:r>
              <a:rPr lang="en-US" dirty="0" smtClean="0"/>
              <a:t> Acetate</a:t>
            </a:r>
          </a:p>
          <a:p>
            <a:r>
              <a:rPr lang="en-US" dirty="0" smtClean="0"/>
              <a:t>Isobutyl Acetate</a:t>
            </a:r>
          </a:p>
          <a:p>
            <a:r>
              <a:rPr lang="en-US" dirty="0" smtClean="0"/>
              <a:t>Isobutyl Alcohol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Isobutyl </a:t>
            </a:r>
            <a:r>
              <a:rPr lang="en-US" dirty="0" err="1" smtClean="0"/>
              <a:t>Cinnamate</a:t>
            </a:r>
            <a:endParaRPr lang="en-US" dirty="0" smtClean="0"/>
          </a:p>
          <a:p>
            <a:r>
              <a:rPr lang="en-US" dirty="0" smtClean="0"/>
              <a:t>Isobutyl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smtClean="0"/>
              <a:t>Isobutyl </a:t>
            </a:r>
            <a:r>
              <a:rPr lang="en-US" dirty="0" err="1" smtClean="0"/>
              <a:t>Salicylate</a:t>
            </a:r>
            <a:endParaRPr lang="en-US" dirty="0" smtClean="0"/>
          </a:p>
          <a:p>
            <a:r>
              <a:rPr lang="en-US" dirty="0" smtClean="0"/>
              <a:t>Isobutyl </a:t>
            </a:r>
            <a:r>
              <a:rPr lang="en-US" dirty="0" err="1" smtClean="0"/>
              <a:t>Methoxypyrazine</a:t>
            </a:r>
            <a:endParaRPr lang="en-US" dirty="0" smtClean="0"/>
          </a:p>
          <a:p>
            <a:r>
              <a:rPr lang="en-US" dirty="0" err="1" smtClean="0"/>
              <a:t>Isobuty</a:t>
            </a:r>
            <a:endParaRPr lang="en-US" dirty="0" smtClean="0"/>
          </a:p>
          <a:p>
            <a:r>
              <a:rPr lang="en-US" dirty="0" err="1" smtClean="0"/>
              <a:t>lphenethyl</a:t>
            </a:r>
            <a:r>
              <a:rPr lang="en-US" dirty="0" smtClean="0"/>
              <a:t> Alcohol</a:t>
            </a:r>
          </a:p>
          <a:p>
            <a:r>
              <a:rPr lang="en-US" dirty="0" err="1" smtClean="0"/>
              <a:t>IsobutyraldehydeIsobutyric</a:t>
            </a:r>
            <a:endParaRPr lang="en-US" dirty="0" smtClean="0"/>
          </a:p>
          <a:p>
            <a:r>
              <a:rPr lang="en-US" dirty="0" err="1" smtClean="0"/>
              <a:t>Isoleucine</a:t>
            </a:r>
            <a:endParaRPr lang="en-US" dirty="0" smtClean="0"/>
          </a:p>
          <a:p>
            <a:r>
              <a:rPr lang="en-US" dirty="0" smtClean="0"/>
              <a:t>alpha-</a:t>
            </a:r>
            <a:r>
              <a:rPr lang="en-US" dirty="0" err="1" smtClean="0"/>
              <a:t>Isomethylionone</a:t>
            </a:r>
            <a:endParaRPr lang="en-US" dirty="0" smtClean="0"/>
          </a:p>
          <a:p>
            <a:r>
              <a:rPr lang="en-US" dirty="0" smtClean="0"/>
              <a:t>2-Isopropylphenol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Isovaleric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Jasmine Absolute</a:t>
            </a:r>
          </a:p>
          <a:p>
            <a:r>
              <a:rPr lang="en-US" dirty="0" smtClean="0"/>
              <a:t>Kola Nut Extract</a:t>
            </a:r>
          </a:p>
          <a:p>
            <a:r>
              <a:rPr lang="en-US" dirty="0" smtClean="0"/>
              <a:t>Labdanum Absolute</a:t>
            </a:r>
          </a:p>
          <a:p>
            <a:r>
              <a:rPr lang="en-US" dirty="0" smtClean="0"/>
              <a:t>Lactic Acid</a:t>
            </a:r>
          </a:p>
          <a:p>
            <a:r>
              <a:rPr lang="en-US" dirty="0" err="1" smtClean="0"/>
              <a:t>Lauric</a:t>
            </a:r>
            <a:r>
              <a:rPr lang="en-US" dirty="0" smtClean="0"/>
              <a:t> Acid</a:t>
            </a:r>
          </a:p>
          <a:p>
            <a:r>
              <a:rPr lang="en-US" dirty="0" err="1" smtClean="0"/>
              <a:t>Lauric</a:t>
            </a:r>
            <a:r>
              <a:rPr lang="en-US" dirty="0" smtClean="0"/>
              <a:t> </a:t>
            </a:r>
            <a:r>
              <a:rPr lang="en-US" dirty="0" err="1" smtClean="0"/>
              <a:t>Aldehyde</a:t>
            </a:r>
            <a:endParaRPr lang="en-US" dirty="0" smtClean="0"/>
          </a:p>
          <a:p>
            <a:r>
              <a:rPr lang="en-US" dirty="0" err="1" smtClean="0"/>
              <a:t>Lavandin</a:t>
            </a:r>
            <a:r>
              <a:rPr lang="en-US" dirty="0" smtClean="0"/>
              <a:t> Oil</a:t>
            </a:r>
          </a:p>
          <a:p>
            <a:r>
              <a:rPr lang="en-US" dirty="0" smtClean="0"/>
              <a:t>Lavender Oil</a:t>
            </a:r>
          </a:p>
          <a:p>
            <a:r>
              <a:rPr lang="en-US" dirty="0" smtClean="0"/>
              <a:t>Lemon Oil and Extract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Lemongrass Oil</a:t>
            </a:r>
          </a:p>
          <a:p>
            <a:r>
              <a:rPr lang="en-US" dirty="0" smtClean="0"/>
              <a:t>1-Leucine</a:t>
            </a:r>
          </a:p>
          <a:p>
            <a:r>
              <a:rPr lang="en-US" dirty="0" err="1" smtClean="0"/>
              <a:t>Levulinic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Licorice Root</a:t>
            </a:r>
          </a:p>
          <a:p>
            <a:r>
              <a:rPr lang="en-US" dirty="0" smtClean="0"/>
              <a:t>Lime Oil</a:t>
            </a:r>
          </a:p>
          <a:p>
            <a:r>
              <a:rPr lang="en-US" dirty="0" smtClean="0"/>
              <a:t>Linalool</a:t>
            </a:r>
          </a:p>
          <a:p>
            <a:r>
              <a:rPr lang="en-US" dirty="0" smtClean="0"/>
              <a:t>Linalool Oxide</a:t>
            </a:r>
          </a:p>
          <a:p>
            <a:r>
              <a:rPr lang="en-US" dirty="0" err="1" smtClean="0"/>
              <a:t>Linalyl</a:t>
            </a:r>
            <a:r>
              <a:rPr lang="en-US" dirty="0" smtClean="0"/>
              <a:t> Acetate</a:t>
            </a:r>
          </a:p>
          <a:p>
            <a:r>
              <a:rPr lang="en-US" dirty="0" smtClean="0"/>
              <a:t>Linden Flowers</a:t>
            </a:r>
          </a:p>
          <a:p>
            <a:r>
              <a:rPr lang="en-US" dirty="0" err="1" smtClean="0"/>
              <a:t>Lovage</a:t>
            </a:r>
            <a:r>
              <a:rPr lang="en-US" dirty="0" smtClean="0"/>
              <a:t> Oil And Extract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1-Lysine]Mace Powder</a:t>
            </a:r>
          </a:p>
          <a:p>
            <a:r>
              <a:rPr lang="en-US" dirty="0" smtClean="0"/>
              <a:t>Magnesium Carbonate</a:t>
            </a:r>
          </a:p>
          <a:p>
            <a:r>
              <a:rPr lang="en-US" dirty="0" err="1" smtClean="0"/>
              <a:t>Malic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Malt</a:t>
            </a:r>
          </a:p>
          <a:p>
            <a:r>
              <a:rPr lang="en-US" dirty="0" smtClean="0"/>
              <a:t>Malt Extract</a:t>
            </a:r>
          </a:p>
          <a:p>
            <a:r>
              <a:rPr lang="en-US" dirty="0" err="1" smtClean="0"/>
              <a:t>Maltodextrin</a:t>
            </a:r>
            <a:endParaRPr lang="en-US" dirty="0" smtClean="0"/>
          </a:p>
          <a:p>
            <a:r>
              <a:rPr lang="en-US" dirty="0" err="1" smtClean="0"/>
              <a:t>Maltol</a:t>
            </a:r>
            <a:endParaRPr lang="en-US" dirty="0" smtClean="0"/>
          </a:p>
          <a:p>
            <a:r>
              <a:rPr lang="en-US" dirty="0" err="1" smtClean="0"/>
              <a:t>Maltyl</a:t>
            </a:r>
            <a:r>
              <a:rPr lang="en-US" dirty="0" smtClean="0"/>
              <a:t> </a:t>
            </a:r>
            <a:r>
              <a:rPr lang="en-US" dirty="0" err="1" smtClean="0"/>
              <a:t>Isobutyrate</a:t>
            </a:r>
            <a:endParaRPr lang="en-US" dirty="0" smtClean="0"/>
          </a:p>
          <a:p>
            <a:r>
              <a:rPr lang="en-US" dirty="0" smtClean="0"/>
              <a:t>Mandarin Oil</a:t>
            </a:r>
          </a:p>
          <a:p>
            <a:r>
              <a:rPr lang="en-US" dirty="0" smtClean="0"/>
              <a:t>Maple Syrup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Mate Leaf, Absolute and Oil</a:t>
            </a:r>
          </a:p>
          <a:p>
            <a:r>
              <a:rPr lang="en-US" dirty="0" smtClean="0"/>
              <a:t>para-Mentha-8-Thiol-3-One</a:t>
            </a:r>
          </a:p>
          <a:p>
            <a:r>
              <a:rPr lang="en-US" dirty="0" smtClean="0"/>
              <a:t>Menthol</a:t>
            </a:r>
          </a:p>
          <a:p>
            <a:r>
              <a:rPr lang="en-US" dirty="0" err="1" smtClean="0"/>
              <a:t>Menthone</a:t>
            </a:r>
            <a:endParaRPr lang="en-US" dirty="0" smtClean="0"/>
          </a:p>
          <a:p>
            <a:r>
              <a:rPr lang="en-US" dirty="0" err="1" smtClean="0"/>
              <a:t>Menthyl</a:t>
            </a:r>
            <a:r>
              <a:rPr lang="en-US" dirty="0" smtClean="0"/>
              <a:t> Acetate</a:t>
            </a:r>
          </a:p>
          <a:p>
            <a:r>
              <a:rPr lang="en-US" dirty="0" smtClean="0"/>
              <a:t>dl-</a:t>
            </a:r>
            <a:r>
              <a:rPr lang="en-US" dirty="0" err="1" smtClean="0"/>
              <a:t>Methionine</a:t>
            </a:r>
            <a:endParaRPr lang="en-US" dirty="0" smtClean="0"/>
          </a:p>
          <a:p>
            <a:r>
              <a:rPr lang="en-US" dirty="0" err="1" smtClean="0"/>
              <a:t>Methoprene</a:t>
            </a:r>
            <a:endParaRPr lang="en-US" dirty="0" smtClean="0"/>
          </a:p>
          <a:p>
            <a:r>
              <a:rPr lang="en-US" dirty="0" smtClean="0"/>
              <a:t>2-Methoxy-4-Methylphenol</a:t>
            </a:r>
          </a:p>
          <a:p>
            <a:r>
              <a:rPr lang="en-US" dirty="0" smtClean="0"/>
              <a:t>2-Methoxy-4-Vinylphenol</a:t>
            </a:r>
          </a:p>
          <a:p>
            <a:r>
              <a:rPr lang="en-US" dirty="0" err="1" smtClean="0"/>
              <a:t>para-Methoxybenzaldehyde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1-(</a:t>
            </a:r>
            <a:r>
              <a:rPr lang="en-US" dirty="0" err="1" smtClean="0"/>
              <a:t>para-Methoxyphenyl</a:t>
            </a:r>
            <a:r>
              <a:rPr lang="en-US" dirty="0" smtClean="0"/>
              <a:t>)</a:t>
            </a:r>
          </a:p>
          <a:p>
            <a:r>
              <a:rPr lang="en-US" dirty="0" smtClean="0"/>
              <a:t>4-(</a:t>
            </a:r>
            <a:r>
              <a:rPr lang="en-US" dirty="0" err="1" smtClean="0"/>
              <a:t>para-Methoxyphenyl</a:t>
            </a:r>
            <a:r>
              <a:rPr lang="en-US" dirty="0" smtClean="0"/>
              <a:t>)</a:t>
            </a:r>
          </a:p>
          <a:p>
            <a:r>
              <a:rPr lang="en-US" dirty="0" smtClean="0"/>
              <a:t>1-(</a:t>
            </a:r>
            <a:r>
              <a:rPr lang="en-US" dirty="0" err="1" smtClean="0"/>
              <a:t>para-Methoxyphenyl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Methoxypyrazine</a:t>
            </a:r>
            <a:endParaRPr lang="en-US" dirty="0" smtClean="0"/>
          </a:p>
          <a:p>
            <a:r>
              <a:rPr lang="en-US" dirty="0" smtClean="0"/>
              <a:t>Methyl 2-Furoate</a:t>
            </a:r>
          </a:p>
          <a:p>
            <a:r>
              <a:rPr lang="en-US" dirty="0" smtClean="0"/>
              <a:t>Methyl 2-Octynoate</a:t>
            </a:r>
          </a:p>
          <a:p>
            <a:r>
              <a:rPr lang="en-US" dirty="0" smtClean="0"/>
              <a:t>Methyl 2-Pyrrolyl </a:t>
            </a:r>
            <a:r>
              <a:rPr lang="en-US" dirty="0" err="1" smtClean="0"/>
              <a:t>Ketone</a:t>
            </a:r>
            <a:endParaRPr lang="en-US" dirty="0" smtClean="0"/>
          </a:p>
          <a:p>
            <a:r>
              <a:rPr lang="en-US" dirty="0" smtClean="0"/>
              <a:t>Methyl </a:t>
            </a:r>
            <a:r>
              <a:rPr lang="en-US" dirty="0" err="1" smtClean="0"/>
              <a:t>Anisate</a:t>
            </a:r>
            <a:endParaRPr lang="en-US" dirty="0" smtClean="0"/>
          </a:p>
          <a:p>
            <a:r>
              <a:rPr lang="en-US" dirty="0" smtClean="0"/>
              <a:t>Methyl </a:t>
            </a:r>
            <a:r>
              <a:rPr lang="en-US" dirty="0" err="1" smtClean="0"/>
              <a:t>Anthranilate</a:t>
            </a:r>
            <a:endParaRPr lang="en-US" dirty="0" smtClean="0"/>
          </a:p>
          <a:p>
            <a:r>
              <a:rPr lang="en-US" dirty="0" smtClean="0"/>
              <a:t>Methyl Benzoate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Methyl </a:t>
            </a:r>
            <a:r>
              <a:rPr lang="en-US" dirty="0" err="1" smtClean="0"/>
              <a:t>Cinnamate</a:t>
            </a:r>
            <a:endParaRPr lang="en-US" dirty="0" smtClean="0"/>
          </a:p>
          <a:p>
            <a:r>
              <a:rPr lang="en-US" dirty="0" smtClean="0"/>
              <a:t>Methyl </a:t>
            </a:r>
            <a:r>
              <a:rPr lang="en-US" dirty="0" err="1" smtClean="0"/>
              <a:t>Dihydrojasmonate</a:t>
            </a:r>
            <a:endParaRPr lang="en-US" dirty="0" smtClean="0"/>
          </a:p>
          <a:p>
            <a:r>
              <a:rPr lang="en-US" dirty="0" smtClean="0"/>
              <a:t>Methyl Ester of Rosin</a:t>
            </a:r>
          </a:p>
          <a:p>
            <a:r>
              <a:rPr lang="en-US" dirty="0" smtClean="0"/>
              <a:t>Methyl </a:t>
            </a:r>
            <a:r>
              <a:rPr lang="en-US" dirty="0" err="1" smtClean="0"/>
              <a:t>Isovalerate</a:t>
            </a:r>
            <a:endParaRPr lang="en-US" dirty="0" smtClean="0"/>
          </a:p>
          <a:p>
            <a:r>
              <a:rPr lang="en-US" dirty="0" smtClean="0"/>
              <a:t>Methyl </a:t>
            </a:r>
            <a:r>
              <a:rPr lang="en-US" dirty="0" err="1" smtClean="0"/>
              <a:t>Linoleate</a:t>
            </a:r>
            <a:r>
              <a:rPr lang="en-US" dirty="0" smtClean="0"/>
              <a:t> (48%)</a:t>
            </a:r>
          </a:p>
          <a:p>
            <a:r>
              <a:rPr lang="en-US" dirty="0" smtClean="0"/>
              <a:t>Methyl </a:t>
            </a:r>
            <a:r>
              <a:rPr lang="en-US" dirty="0" err="1" smtClean="0"/>
              <a:t>Linolenate</a:t>
            </a:r>
            <a:r>
              <a:rPr lang="en-US" dirty="0" smtClean="0"/>
              <a:t> (52%)</a:t>
            </a:r>
          </a:p>
          <a:p>
            <a:r>
              <a:rPr lang="en-US" dirty="0" smtClean="0"/>
              <a:t>Methyl </a:t>
            </a:r>
            <a:r>
              <a:rPr lang="en-US" dirty="0" err="1" smtClean="0"/>
              <a:t>Naphthyl</a:t>
            </a:r>
            <a:r>
              <a:rPr lang="en-US" dirty="0" smtClean="0"/>
              <a:t> </a:t>
            </a:r>
            <a:r>
              <a:rPr lang="en-US" dirty="0" err="1" smtClean="0"/>
              <a:t>Ketone</a:t>
            </a:r>
            <a:endParaRPr lang="en-US" dirty="0" smtClean="0"/>
          </a:p>
          <a:p>
            <a:r>
              <a:rPr lang="en-US" dirty="0" smtClean="0"/>
              <a:t>Methyl </a:t>
            </a:r>
            <a:r>
              <a:rPr lang="en-US" dirty="0" err="1" smtClean="0"/>
              <a:t>Nicotinate</a:t>
            </a:r>
            <a:endParaRPr lang="en-US" dirty="0" smtClean="0"/>
          </a:p>
          <a:p>
            <a:r>
              <a:rPr lang="en-US" dirty="0" smtClean="0"/>
              <a:t>Methyl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smtClean="0"/>
              <a:t>Methyl </a:t>
            </a:r>
            <a:r>
              <a:rPr lang="en-US" dirty="0" err="1" smtClean="0"/>
              <a:t>Salicylate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Methyl Sulfide</a:t>
            </a:r>
          </a:p>
          <a:p>
            <a:r>
              <a:rPr lang="en-US" dirty="0" smtClean="0"/>
              <a:t>3-Methyl-1-Cyclopentade</a:t>
            </a:r>
          </a:p>
          <a:p>
            <a:r>
              <a:rPr lang="en-US" dirty="0" smtClean="0"/>
              <a:t>4-Methyl-1-Phenyl-Pentan</a:t>
            </a:r>
          </a:p>
          <a:p>
            <a:r>
              <a:rPr lang="en-US" dirty="0" smtClean="0"/>
              <a:t>5-Methyl-2-Phenyl-2-Hexe</a:t>
            </a:r>
          </a:p>
          <a:p>
            <a:r>
              <a:rPr lang="en-US" dirty="0" smtClean="0"/>
              <a:t>Methyl </a:t>
            </a:r>
            <a:r>
              <a:rPr lang="en-US" dirty="0" err="1" smtClean="0"/>
              <a:t>Thiophenecarbox</a:t>
            </a:r>
            <a:endParaRPr lang="en-US" dirty="0" smtClean="0"/>
          </a:p>
          <a:p>
            <a:r>
              <a:rPr lang="en-US" dirty="0" smtClean="0"/>
              <a:t>6-Methyl-3,-5-Heptadien-2</a:t>
            </a:r>
          </a:p>
          <a:p>
            <a:r>
              <a:rPr lang="en-US" dirty="0" smtClean="0"/>
              <a:t>2-Methyl-3-</a:t>
            </a:r>
          </a:p>
          <a:p>
            <a:r>
              <a:rPr lang="en-US" dirty="0" smtClean="0"/>
              <a:t>5-Methyl-3-Hexen-2</a:t>
            </a:r>
          </a:p>
          <a:p>
            <a:r>
              <a:rPr lang="en-US" dirty="0" smtClean="0"/>
              <a:t>Methoxy-4-Isopropylbenzene</a:t>
            </a:r>
          </a:p>
          <a:p>
            <a:r>
              <a:rPr lang="en-US" dirty="0" smtClean="0"/>
              <a:t>4-Methyl-3-Pentene-2-One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2-Methyl-4-Phenylbutyraldehyde</a:t>
            </a:r>
          </a:p>
          <a:p>
            <a:r>
              <a:rPr lang="en-US" dirty="0" smtClean="0"/>
              <a:t>6-Methyl-5-Hepten-2-One</a:t>
            </a:r>
          </a:p>
          <a:p>
            <a:r>
              <a:rPr lang="en-US" dirty="0" smtClean="0"/>
              <a:t>4-Methyl-5-Thiazoleethanol</a:t>
            </a:r>
          </a:p>
          <a:p>
            <a:r>
              <a:rPr lang="en-US" dirty="0" smtClean="0"/>
              <a:t>4-Methyl-5-Vinylthiazole</a:t>
            </a:r>
          </a:p>
          <a:p>
            <a:r>
              <a:rPr lang="en-US" dirty="0" smtClean="0"/>
              <a:t>Methyl-alpha-Ionone</a:t>
            </a:r>
          </a:p>
          <a:p>
            <a:r>
              <a:rPr lang="en-US" dirty="0" smtClean="0"/>
              <a:t>Methyl-trans-2-Butenoic Acid</a:t>
            </a:r>
          </a:p>
          <a:p>
            <a:r>
              <a:rPr lang="en-US" dirty="0" smtClean="0"/>
              <a:t>4-Methylacetophenone</a:t>
            </a:r>
          </a:p>
          <a:p>
            <a:r>
              <a:rPr lang="en-US" dirty="0" err="1" smtClean="0"/>
              <a:t>para-Methylanisole</a:t>
            </a:r>
            <a:endParaRPr lang="en-US" dirty="0" smtClean="0"/>
          </a:p>
          <a:p>
            <a:r>
              <a:rPr lang="en-US" dirty="0" smtClean="0"/>
              <a:t>alpha-</a:t>
            </a:r>
            <a:r>
              <a:rPr lang="en-US" dirty="0" err="1" smtClean="0"/>
              <a:t>Methylbenzyl</a:t>
            </a:r>
            <a:r>
              <a:rPr lang="en-US" dirty="0" smtClean="0"/>
              <a:t> Acetate</a:t>
            </a:r>
          </a:p>
          <a:p>
            <a:r>
              <a:rPr lang="en-US" dirty="0" smtClean="0"/>
              <a:t>alpha-</a:t>
            </a:r>
            <a:r>
              <a:rPr lang="en-US" dirty="0" err="1" smtClean="0"/>
              <a:t>Methylbenzyl</a:t>
            </a:r>
            <a:r>
              <a:rPr lang="en-US" dirty="0" smtClean="0"/>
              <a:t> Alcohol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2-Methylbutyraldehyde</a:t>
            </a:r>
          </a:p>
          <a:p>
            <a:r>
              <a:rPr lang="en-US" dirty="0" smtClean="0"/>
              <a:t>3-Methylbutyraldehyde</a:t>
            </a:r>
          </a:p>
          <a:p>
            <a:r>
              <a:rPr lang="en-US" dirty="0" smtClean="0"/>
              <a:t>2-Methylbutyric Acid</a:t>
            </a:r>
          </a:p>
          <a:p>
            <a:r>
              <a:rPr lang="en-US" dirty="0" err="1" smtClean="0"/>
              <a:t>Methylcinnamaldehyde</a:t>
            </a:r>
            <a:endParaRPr lang="en-US" dirty="0" smtClean="0"/>
          </a:p>
          <a:p>
            <a:r>
              <a:rPr lang="en-US" dirty="0" err="1" smtClean="0"/>
              <a:t>Methylcyclopentenolone</a:t>
            </a:r>
            <a:endParaRPr lang="en-US" dirty="0" smtClean="0"/>
          </a:p>
          <a:p>
            <a:r>
              <a:rPr lang="en-US" dirty="0" smtClean="0"/>
              <a:t>2-Methylheptanoic Acid</a:t>
            </a:r>
          </a:p>
          <a:p>
            <a:r>
              <a:rPr lang="en-US" dirty="0" smtClean="0"/>
              <a:t>2-Methylhexanoic Acid</a:t>
            </a:r>
          </a:p>
          <a:p>
            <a:r>
              <a:rPr lang="en-US" dirty="0" smtClean="0"/>
              <a:t>3-Methylpentanoic Acid</a:t>
            </a:r>
          </a:p>
          <a:p>
            <a:r>
              <a:rPr lang="en-US" dirty="0" smtClean="0"/>
              <a:t>4-Methylpentanoic Acid</a:t>
            </a:r>
          </a:p>
          <a:p>
            <a:r>
              <a:rPr lang="en-US" dirty="0" smtClean="0"/>
              <a:t>2-Methylpyrazine</a:t>
            </a:r>
          </a:p>
          <a:p>
            <a:r>
              <a:rPr lang="en-US" dirty="0" smtClean="0"/>
              <a:t>5-Methylquinoxaline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2-Methyltetrahydrofuran-3-</a:t>
            </a:r>
          </a:p>
          <a:p>
            <a:r>
              <a:rPr lang="en-US" dirty="0" smtClean="0"/>
              <a:t>3-Methylthiopropionaldehyde</a:t>
            </a:r>
          </a:p>
          <a:p>
            <a:r>
              <a:rPr lang="en-US" dirty="0" smtClean="0"/>
              <a:t>Methyl 3-</a:t>
            </a:r>
          </a:p>
          <a:p>
            <a:r>
              <a:rPr lang="en-US" dirty="0" err="1" smtClean="0"/>
              <a:t>Methylthiopropionate</a:t>
            </a:r>
            <a:endParaRPr lang="en-US" dirty="0" smtClean="0"/>
          </a:p>
          <a:p>
            <a:r>
              <a:rPr lang="en-US" dirty="0" smtClean="0"/>
              <a:t>2-Methylvaleric Acid</a:t>
            </a:r>
          </a:p>
          <a:p>
            <a:r>
              <a:rPr lang="en-US" dirty="0" smtClean="0"/>
              <a:t>Mimosa Absolute and Extract</a:t>
            </a:r>
          </a:p>
          <a:p>
            <a:r>
              <a:rPr lang="en-US" dirty="0" smtClean="0"/>
              <a:t>Molasses Extract and Tincture</a:t>
            </a:r>
          </a:p>
          <a:p>
            <a:r>
              <a:rPr lang="en-US" dirty="0" smtClean="0"/>
              <a:t>Mountain Maple Solid Extract</a:t>
            </a:r>
          </a:p>
          <a:p>
            <a:r>
              <a:rPr lang="en-US" dirty="0" smtClean="0"/>
              <a:t>Mullein Flowers</a:t>
            </a:r>
          </a:p>
          <a:p>
            <a:r>
              <a:rPr lang="en-US" dirty="0" err="1" smtClean="0"/>
              <a:t>Myristaldehyde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Myristic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Myrrh Oil</a:t>
            </a:r>
          </a:p>
          <a:p>
            <a:r>
              <a:rPr lang="en-US" dirty="0" smtClean="0"/>
              <a:t>beta-</a:t>
            </a:r>
            <a:r>
              <a:rPr lang="en-US" dirty="0" err="1" smtClean="0"/>
              <a:t>Napthyl</a:t>
            </a:r>
            <a:r>
              <a:rPr lang="en-US" dirty="0" smtClean="0"/>
              <a:t> Ethyl Ether</a:t>
            </a:r>
          </a:p>
          <a:p>
            <a:r>
              <a:rPr lang="en-US" dirty="0" err="1" smtClean="0"/>
              <a:t>Nerol</a:t>
            </a:r>
            <a:endParaRPr lang="en-US" dirty="0" smtClean="0"/>
          </a:p>
          <a:p>
            <a:r>
              <a:rPr lang="en-US" dirty="0" err="1" smtClean="0"/>
              <a:t>Neroli</a:t>
            </a:r>
            <a:r>
              <a:rPr lang="en-US" dirty="0" smtClean="0"/>
              <a:t> </a:t>
            </a:r>
            <a:r>
              <a:rPr lang="en-US" dirty="0" err="1" smtClean="0"/>
              <a:t>Bigarde</a:t>
            </a:r>
            <a:r>
              <a:rPr lang="en-US" dirty="0" smtClean="0"/>
              <a:t> Oil</a:t>
            </a:r>
          </a:p>
          <a:p>
            <a:r>
              <a:rPr lang="en-US" dirty="0" err="1" smtClean="0"/>
              <a:t>Nerolidol</a:t>
            </a:r>
            <a:endParaRPr lang="en-US" dirty="0" smtClean="0"/>
          </a:p>
          <a:p>
            <a:r>
              <a:rPr lang="en-US" dirty="0" smtClean="0"/>
              <a:t>Nona-2-trans,6-cis-Dienal</a:t>
            </a:r>
          </a:p>
          <a:p>
            <a:r>
              <a:rPr lang="en-US" dirty="0" smtClean="0"/>
              <a:t>6-Nonadien-1-Ol</a:t>
            </a:r>
          </a:p>
          <a:p>
            <a:r>
              <a:rPr lang="en-US" dirty="0" smtClean="0"/>
              <a:t>gamma-</a:t>
            </a:r>
            <a:r>
              <a:rPr lang="en-US" dirty="0" err="1" smtClean="0"/>
              <a:t>Nonalactone</a:t>
            </a:r>
            <a:endParaRPr lang="en-US" dirty="0" smtClean="0"/>
          </a:p>
          <a:p>
            <a:r>
              <a:rPr lang="en-US" dirty="0" err="1" smtClean="0"/>
              <a:t>Nonanal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Nonanoic</a:t>
            </a:r>
            <a:r>
              <a:rPr lang="en-US" dirty="0" smtClean="0"/>
              <a:t> Acid</a:t>
            </a:r>
          </a:p>
          <a:p>
            <a:r>
              <a:rPr lang="en-US" dirty="0" err="1" smtClean="0"/>
              <a:t>Nonanonetrans</a:t>
            </a:r>
            <a:endParaRPr lang="en-US" dirty="0" smtClean="0"/>
          </a:p>
          <a:p>
            <a:r>
              <a:rPr lang="en-US" dirty="0" smtClean="0"/>
              <a:t>2-Nonenal</a:t>
            </a:r>
          </a:p>
          <a:p>
            <a:r>
              <a:rPr lang="en-US" dirty="0" err="1" smtClean="0"/>
              <a:t>Nonyl</a:t>
            </a:r>
            <a:r>
              <a:rPr lang="en-US" dirty="0" smtClean="0"/>
              <a:t> Acetate</a:t>
            </a:r>
          </a:p>
          <a:p>
            <a:r>
              <a:rPr lang="en-US" dirty="0" smtClean="0"/>
              <a:t>Nutmeg Powder and Oil</a:t>
            </a:r>
          </a:p>
          <a:p>
            <a:r>
              <a:rPr lang="en-US" dirty="0" smtClean="0"/>
              <a:t>Oak Chips Extract and Oil</a:t>
            </a:r>
          </a:p>
          <a:p>
            <a:r>
              <a:rPr lang="en-US" dirty="0" smtClean="0"/>
              <a:t>Oak Moss Absolute</a:t>
            </a:r>
          </a:p>
          <a:p>
            <a:r>
              <a:rPr lang="en-US" dirty="0" err="1" smtClean="0"/>
              <a:t>Octadecatrienoic</a:t>
            </a:r>
            <a:r>
              <a:rPr lang="en-US" dirty="0" smtClean="0"/>
              <a:t>  Acid (52%)</a:t>
            </a:r>
          </a:p>
          <a:p>
            <a:r>
              <a:rPr lang="en-US" dirty="0" smtClean="0"/>
              <a:t>Delta-</a:t>
            </a:r>
            <a:r>
              <a:rPr lang="en-US" dirty="0" err="1" smtClean="0"/>
              <a:t>Octalactone</a:t>
            </a:r>
            <a:endParaRPr lang="en-US" dirty="0" smtClean="0"/>
          </a:p>
          <a:p>
            <a:r>
              <a:rPr lang="en-US" dirty="0" smtClean="0"/>
              <a:t>gamma-</a:t>
            </a:r>
            <a:r>
              <a:rPr lang="en-US" dirty="0" err="1" smtClean="0"/>
              <a:t>Octalactone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Octanal</a:t>
            </a:r>
            <a:endParaRPr lang="en-US" dirty="0" smtClean="0"/>
          </a:p>
          <a:p>
            <a:r>
              <a:rPr lang="en-US" dirty="0" err="1" smtClean="0"/>
              <a:t>Octanoic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1-Octanol</a:t>
            </a:r>
          </a:p>
          <a:p>
            <a:r>
              <a:rPr lang="en-US" dirty="0" smtClean="0"/>
              <a:t>2-Octanone</a:t>
            </a:r>
          </a:p>
          <a:p>
            <a:r>
              <a:rPr lang="en-US" dirty="0" smtClean="0"/>
              <a:t>3-Octen-2-One</a:t>
            </a:r>
          </a:p>
          <a:p>
            <a:r>
              <a:rPr lang="en-US" dirty="0" smtClean="0"/>
              <a:t>1-Octen-3-Ol</a:t>
            </a:r>
          </a:p>
          <a:p>
            <a:r>
              <a:rPr lang="en-US" dirty="0" smtClean="0"/>
              <a:t>1-Octen-3-Yl Acetate</a:t>
            </a:r>
          </a:p>
          <a:p>
            <a:r>
              <a:rPr lang="en-US" dirty="0" smtClean="0"/>
              <a:t>2-Octenal</a:t>
            </a:r>
          </a:p>
          <a:p>
            <a:r>
              <a:rPr lang="en-US" dirty="0" err="1" smtClean="0"/>
              <a:t>Octyl</a:t>
            </a:r>
            <a:r>
              <a:rPr lang="en-US" dirty="0" smtClean="0"/>
              <a:t> </a:t>
            </a:r>
            <a:r>
              <a:rPr lang="en-US" dirty="0" err="1" smtClean="0"/>
              <a:t>Isobutyrate</a:t>
            </a:r>
            <a:endParaRPr lang="en-US" dirty="0" smtClean="0"/>
          </a:p>
          <a:p>
            <a:r>
              <a:rPr lang="en-US" dirty="0" smtClean="0"/>
              <a:t>Oleic Acid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935" r="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371600"/>
            <a:ext cx="9144000" cy="32766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</a:rPr>
              <a:t>Does anyone not know this?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Olibanum</a:t>
            </a:r>
            <a:r>
              <a:rPr lang="en-US" dirty="0" smtClean="0"/>
              <a:t> Oil</a:t>
            </a:r>
          </a:p>
          <a:p>
            <a:r>
              <a:rPr lang="en-US" dirty="0" err="1" smtClean="0"/>
              <a:t>Opoponax</a:t>
            </a:r>
            <a:r>
              <a:rPr lang="en-US" dirty="0" smtClean="0"/>
              <a:t> Oil And Gum</a:t>
            </a:r>
          </a:p>
          <a:p>
            <a:r>
              <a:rPr lang="en-US" dirty="0" smtClean="0"/>
              <a:t>Orange Blossoms</a:t>
            </a:r>
          </a:p>
          <a:p>
            <a:r>
              <a:rPr lang="en-US" dirty="0" smtClean="0"/>
              <a:t>Orange Oil and Extract</a:t>
            </a:r>
          </a:p>
          <a:p>
            <a:r>
              <a:rPr lang="en-US" dirty="0" err="1" smtClean="0"/>
              <a:t>Origanum</a:t>
            </a:r>
            <a:r>
              <a:rPr lang="en-US" dirty="0" smtClean="0"/>
              <a:t> Oil</a:t>
            </a:r>
          </a:p>
          <a:p>
            <a:r>
              <a:rPr lang="en-US" dirty="0" err="1" smtClean="0"/>
              <a:t>Orris</a:t>
            </a:r>
            <a:r>
              <a:rPr lang="en-US" dirty="0" smtClean="0"/>
              <a:t> Concrete Oil</a:t>
            </a:r>
          </a:p>
          <a:p>
            <a:r>
              <a:rPr lang="en-US" dirty="0" err="1" smtClean="0"/>
              <a:t>Palmarosa</a:t>
            </a:r>
            <a:r>
              <a:rPr lang="en-US" dirty="0" smtClean="0"/>
              <a:t> Oil</a:t>
            </a:r>
          </a:p>
          <a:p>
            <a:r>
              <a:rPr lang="en-US" dirty="0" err="1" smtClean="0"/>
              <a:t>Palmitic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Parsley Seed Oil</a:t>
            </a:r>
          </a:p>
          <a:p>
            <a:r>
              <a:rPr lang="en-US" dirty="0" smtClean="0"/>
              <a:t>Patchouli Oil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omega-</a:t>
            </a:r>
            <a:r>
              <a:rPr lang="en-US" dirty="0" err="1" smtClean="0"/>
              <a:t>Pentadecalactone</a:t>
            </a:r>
            <a:endParaRPr lang="en-US" dirty="0" smtClean="0"/>
          </a:p>
          <a:p>
            <a:r>
              <a:rPr lang="en-US" dirty="0" smtClean="0"/>
              <a:t>2,3-Pentanedione</a:t>
            </a:r>
          </a:p>
          <a:p>
            <a:r>
              <a:rPr lang="en-US" dirty="0" smtClean="0"/>
              <a:t>2-Pentanone</a:t>
            </a:r>
          </a:p>
          <a:p>
            <a:r>
              <a:rPr lang="en-US" dirty="0" smtClean="0"/>
              <a:t>4-Pentenoic Acid</a:t>
            </a:r>
          </a:p>
          <a:p>
            <a:r>
              <a:rPr lang="en-US" dirty="0" smtClean="0"/>
              <a:t>2-Pentylpyridine</a:t>
            </a:r>
          </a:p>
          <a:p>
            <a:r>
              <a:rPr lang="en-US" dirty="0" smtClean="0"/>
              <a:t>Pepper Oil</a:t>
            </a:r>
          </a:p>
          <a:p>
            <a:r>
              <a:rPr lang="en-US" dirty="0" smtClean="0"/>
              <a:t>Peppermint Oil</a:t>
            </a:r>
          </a:p>
          <a:p>
            <a:r>
              <a:rPr lang="en-US" dirty="0" smtClean="0"/>
              <a:t>Peruvian Oil</a:t>
            </a:r>
          </a:p>
          <a:p>
            <a:r>
              <a:rPr lang="en-US" dirty="0" err="1" smtClean="0"/>
              <a:t>Petitgrain</a:t>
            </a:r>
            <a:r>
              <a:rPr lang="en-US" dirty="0" smtClean="0"/>
              <a:t> Absolute</a:t>
            </a:r>
          </a:p>
          <a:p>
            <a:r>
              <a:rPr lang="en-US" dirty="0" smtClean="0"/>
              <a:t>alpha-</a:t>
            </a:r>
            <a:r>
              <a:rPr lang="en-US" dirty="0" err="1" smtClean="0"/>
              <a:t>Phellandrene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2-Phenenthyl Acetate</a:t>
            </a:r>
          </a:p>
          <a:p>
            <a:r>
              <a:rPr lang="en-US" dirty="0" err="1" smtClean="0"/>
              <a:t>Phenenthyl</a:t>
            </a:r>
            <a:r>
              <a:rPr lang="en-US" dirty="0" smtClean="0"/>
              <a:t> Alcohol</a:t>
            </a:r>
          </a:p>
          <a:p>
            <a:r>
              <a:rPr lang="en-US" dirty="0" err="1" smtClean="0"/>
              <a:t>Phenethyl</a:t>
            </a:r>
            <a:r>
              <a:rPr lang="en-US" dirty="0" smtClean="0"/>
              <a:t> Butyrate</a:t>
            </a:r>
          </a:p>
          <a:p>
            <a:r>
              <a:rPr lang="en-US" dirty="0" err="1" smtClean="0"/>
              <a:t>Phenethyl</a:t>
            </a:r>
            <a:r>
              <a:rPr lang="en-US" dirty="0" smtClean="0"/>
              <a:t> </a:t>
            </a:r>
            <a:r>
              <a:rPr lang="en-US" dirty="0" err="1" smtClean="0"/>
              <a:t>Cinnamate</a:t>
            </a:r>
            <a:endParaRPr lang="en-US" dirty="0" smtClean="0"/>
          </a:p>
          <a:p>
            <a:r>
              <a:rPr lang="en-US" dirty="0" err="1" smtClean="0"/>
              <a:t>Phenethyl</a:t>
            </a:r>
            <a:r>
              <a:rPr lang="en-US" dirty="0" smtClean="0"/>
              <a:t> </a:t>
            </a:r>
            <a:r>
              <a:rPr lang="en-US" dirty="0" err="1" smtClean="0"/>
              <a:t>Isobutyrate</a:t>
            </a:r>
            <a:endParaRPr lang="en-US" dirty="0" smtClean="0"/>
          </a:p>
          <a:p>
            <a:r>
              <a:rPr lang="en-US" dirty="0" err="1" smtClean="0"/>
              <a:t>Phenethyl</a:t>
            </a:r>
            <a:r>
              <a:rPr lang="en-US" dirty="0" smtClean="0"/>
              <a:t> </a:t>
            </a:r>
            <a:r>
              <a:rPr lang="en-US" dirty="0" err="1" smtClean="0"/>
              <a:t>Isovalerate</a:t>
            </a:r>
            <a:endParaRPr lang="en-US" dirty="0" smtClean="0"/>
          </a:p>
          <a:p>
            <a:r>
              <a:rPr lang="en-US" dirty="0" err="1" smtClean="0"/>
              <a:t>Phenethyl</a:t>
            </a:r>
            <a:r>
              <a:rPr lang="en-US" dirty="0" smtClean="0"/>
              <a:t>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err="1" smtClean="0"/>
              <a:t>Phenethyl</a:t>
            </a:r>
            <a:r>
              <a:rPr lang="en-US" dirty="0" smtClean="0"/>
              <a:t> </a:t>
            </a:r>
            <a:r>
              <a:rPr lang="en-US" dirty="0" err="1" smtClean="0"/>
              <a:t>Salicylate</a:t>
            </a:r>
            <a:endParaRPr lang="en-US" dirty="0" smtClean="0"/>
          </a:p>
          <a:p>
            <a:r>
              <a:rPr lang="en-US" dirty="0" smtClean="0"/>
              <a:t>1-Phenyl-1-Propanol</a:t>
            </a:r>
          </a:p>
          <a:p>
            <a:r>
              <a:rPr lang="en-US" dirty="0" smtClean="0"/>
              <a:t>3-Phenyl-1-Propanol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2-Phenyl-2-Butenal</a:t>
            </a:r>
          </a:p>
          <a:p>
            <a:r>
              <a:rPr lang="en-US" dirty="0" smtClean="0"/>
              <a:t>4-Phenyl-3-Buten-2-Ol</a:t>
            </a:r>
          </a:p>
          <a:p>
            <a:r>
              <a:rPr lang="en-US" dirty="0" smtClean="0"/>
              <a:t>4-Phenyl-3-Buten-2-One</a:t>
            </a:r>
          </a:p>
          <a:p>
            <a:r>
              <a:rPr lang="en-US" dirty="0" err="1" smtClean="0"/>
              <a:t>Phenylacetaldehyde</a:t>
            </a:r>
            <a:endParaRPr lang="en-US" dirty="0" smtClean="0"/>
          </a:p>
          <a:p>
            <a:r>
              <a:rPr lang="en-US" dirty="0" err="1" smtClean="0"/>
              <a:t>Phenylacetic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1-Phenylalanine</a:t>
            </a:r>
          </a:p>
          <a:p>
            <a:r>
              <a:rPr lang="en-US" dirty="0" smtClean="0"/>
              <a:t>3-Phenylpropionaldehyde</a:t>
            </a:r>
          </a:p>
          <a:p>
            <a:r>
              <a:rPr lang="en-US" dirty="0" smtClean="0"/>
              <a:t>3-Phenylpropionic Acid</a:t>
            </a:r>
          </a:p>
          <a:p>
            <a:r>
              <a:rPr lang="en-US" dirty="0" smtClean="0"/>
              <a:t>3-Phenylpropyl Acetate</a:t>
            </a:r>
          </a:p>
          <a:p>
            <a:r>
              <a:rPr lang="en-US" dirty="0" err="1" smtClean="0"/>
              <a:t>Phenylpropyl</a:t>
            </a:r>
            <a:r>
              <a:rPr lang="en-US" dirty="0" smtClean="0"/>
              <a:t> </a:t>
            </a:r>
            <a:r>
              <a:rPr lang="en-US" dirty="0" err="1" smtClean="0"/>
              <a:t>Cinnamate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2-Tetrahydrofuran</a:t>
            </a:r>
          </a:p>
          <a:p>
            <a:r>
              <a:rPr lang="en-US" dirty="0" smtClean="0"/>
              <a:t>Phosphoric Acid</a:t>
            </a:r>
          </a:p>
          <a:p>
            <a:r>
              <a:rPr lang="en-US" dirty="0" err="1" smtClean="0"/>
              <a:t>Pimenta</a:t>
            </a:r>
            <a:r>
              <a:rPr lang="en-US" dirty="0" smtClean="0"/>
              <a:t> Leaf Oil</a:t>
            </a:r>
          </a:p>
          <a:p>
            <a:r>
              <a:rPr lang="en-US" dirty="0" smtClean="0"/>
              <a:t>Pine Needle Oil, Pine Oil, Scotch</a:t>
            </a:r>
          </a:p>
          <a:p>
            <a:r>
              <a:rPr lang="en-US" dirty="0" smtClean="0"/>
              <a:t>Pineapple Juice Concentrate</a:t>
            </a:r>
          </a:p>
          <a:p>
            <a:r>
              <a:rPr lang="en-US" dirty="0" smtClean="0"/>
              <a:t>alpha-</a:t>
            </a:r>
            <a:r>
              <a:rPr lang="en-US" dirty="0" err="1" smtClean="0"/>
              <a:t>Pinene</a:t>
            </a:r>
            <a:r>
              <a:rPr lang="en-US" dirty="0" smtClean="0"/>
              <a:t>, beta-</a:t>
            </a:r>
            <a:r>
              <a:rPr lang="en-US" dirty="0" err="1" smtClean="0"/>
              <a:t>Pinene</a:t>
            </a:r>
            <a:endParaRPr lang="en-US" dirty="0" smtClean="0"/>
          </a:p>
          <a:p>
            <a:r>
              <a:rPr lang="en-US" dirty="0" smtClean="0"/>
              <a:t>D-</a:t>
            </a:r>
            <a:r>
              <a:rPr lang="en-US" dirty="0" err="1" smtClean="0"/>
              <a:t>Piperitone</a:t>
            </a:r>
            <a:endParaRPr lang="en-US" dirty="0" smtClean="0"/>
          </a:p>
          <a:p>
            <a:r>
              <a:rPr lang="en-US" dirty="0" err="1" smtClean="0"/>
              <a:t>Piperonal</a:t>
            </a:r>
            <a:endParaRPr lang="en-US" dirty="0" smtClean="0"/>
          </a:p>
          <a:p>
            <a:r>
              <a:rPr lang="en-US" dirty="0" err="1" smtClean="0"/>
              <a:t>Pipsissewa</a:t>
            </a:r>
            <a:r>
              <a:rPr lang="en-US" dirty="0" smtClean="0"/>
              <a:t> Leaf Extract</a:t>
            </a:r>
          </a:p>
          <a:p>
            <a:r>
              <a:rPr lang="en-US" dirty="0" smtClean="0"/>
              <a:t>Plum Juice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Potassium </a:t>
            </a:r>
            <a:r>
              <a:rPr lang="en-US" dirty="0" err="1" smtClean="0"/>
              <a:t>Sorbate</a:t>
            </a:r>
            <a:endParaRPr lang="en-US" dirty="0" smtClean="0"/>
          </a:p>
          <a:p>
            <a:r>
              <a:rPr lang="en-US" dirty="0" smtClean="0"/>
              <a:t>1-Proline</a:t>
            </a:r>
          </a:p>
          <a:p>
            <a:r>
              <a:rPr lang="en-US" dirty="0" err="1" smtClean="0"/>
              <a:t>Propenylguaethol</a:t>
            </a:r>
            <a:endParaRPr lang="en-US" dirty="0" smtClean="0"/>
          </a:p>
          <a:p>
            <a:r>
              <a:rPr lang="en-US" dirty="0" err="1" smtClean="0"/>
              <a:t>Propionic</a:t>
            </a:r>
            <a:r>
              <a:rPr lang="en-US" dirty="0" smtClean="0"/>
              <a:t> Acid</a:t>
            </a:r>
          </a:p>
          <a:p>
            <a:r>
              <a:rPr lang="en-US" dirty="0" err="1" smtClean="0"/>
              <a:t>Propyl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Propyl</a:t>
            </a:r>
            <a:r>
              <a:rPr lang="en-US" dirty="0" smtClean="0"/>
              <a:t> </a:t>
            </a:r>
            <a:r>
              <a:rPr lang="en-US" dirty="0" err="1" smtClean="0"/>
              <a:t>para-Hydroxybenzoate</a:t>
            </a:r>
            <a:endParaRPr lang="en-US" dirty="0" smtClean="0"/>
          </a:p>
          <a:p>
            <a:r>
              <a:rPr lang="en-US" dirty="0" smtClean="0"/>
              <a:t>Propylene Glycol</a:t>
            </a:r>
          </a:p>
          <a:p>
            <a:r>
              <a:rPr lang="en-US" dirty="0" smtClean="0"/>
              <a:t>3-Propylidenephthalide</a:t>
            </a:r>
          </a:p>
          <a:p>
            <a:r>
              <a:rPr lang="en-US" dirty="0" smtClean="0"/>
              <a:t>Prune Juice</a:t>
            </a:r>
          </a:p>
          <a:p>
            <a:r>
              <a:rPr lang="en-US" dirty="0" smtClean="0"/>
              <a:t>Pyridine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Pyroligneous</a:t>
            </a:r>
            <a:r>
              <a:rPr lang="en-US" dirty="0" smtClean="0"/>
              <a:t> Acid</a:t>
            </a:r>
          </a:p>
          <a:p>
            <a:r>
              <a:rPr lang="en-US" dirty="0" err="1" smtClean="0"/>
              <a:t>Pyrrole</a:t>
            </a:r>
            <a:endParaRPr lang="en-US" dirty="0" smtClean="0"/>
          </a:p>
          <a:p>
            <a:r>
              <a:rPr lang="en-US" dirty="0" err="1" smtClean="0"/>
              <a:t>Pyruvic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Raisin Juice Concentrate</a:t>
            </a:r>
          </a:p>
          <a:p>
            <a:r>
              <a:rPr lang="en-US" dirty="0" err="1" smtClean="0"/>
              <a:t>Rhodinol</a:t>
            </a:r>
            <a:endParaRPr lang="en-US" dirty="0" smtClean="0"/>
          </a:p>
          <a:p>
            <a:r>
              <a:rPr lang="en-US" dirty="0" smtClean="0"/>
              <a:t>Rose Absolute and Oil</a:t>
            </a:r>
          </a:p>
          <a:p>
            <a:r>
              <a:rPr lang="en-US" dirty="0" smtClean="0"/>
              <a:t>Rosemary Oil</a:t>
            </a:r>
          </a:p>
          <a:p>
            <a:r>
              <a:rPr lang="en-US" dirty="0" smtClean="0"/>
              <a:t>Rum</a:t>
            </a:r>
          </a:p>
          <a:p>
            <a:r>
              <a:rPr lang="en-US" dirty="0" smtClean="0"/>
              <a:t>Rum Ether</a:t>
            </a:r>
          </a:p>
          <a:p>
            <a:r>
              <a:rPr lang="en-US" dirty="0" smtClean="0"/>
              <a:t>Rye Extract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Sage, Sage Oil, and Sage Oleoresin</a:t>
            </a:r>
          </a:p>
          <a:p>
            <a:r>
              <a:rPr lang="en-US" dirty="0" err="1" smtClean="0"/>
              <a:t>Salicylaldehyde</a:t>
            </a:r>
            <a:endParaRPr lang="en-US" dirty="0" smtClean="0"/>
          </a:p>
          <a:p>
            <a:r>
              <a:rPr lang="en-US" dirty="0" smtClean="0"/>
              <a:t>Sandalwood Oil, Yellow</a:t>
            </a:r>
          </a:p>
          <a:p>
            <a:r>
              <a:rPr lang="en-US" dirty="0" err="1" smtClean="0"/>
              <a:t>Sclareolide</a:t>
            </a:r>
            <a:endParaRPr lang="en-US" dirty="0" smtClean="0"/>
          </a:p>
          <a:p>
            <a:r>
              <a:rPr lang="en-US" dirty="0" err="1" smtClean="0"/>
              <a:t>Skatole</a:t>
            </a:r>
            <a:endParaRPr lang="en-US" dirty="0" smtClean="0"/>
          </a:p>
          <a:p>
            <a:r>
              <a:rPr lang="en-US" dirty="0" smtClean="0"/>
              <a:t>Smoke Flavor</a:t>
            </a:r>
          </a:p>
          <a:p>
            <a:r>
              <a:rPr lang="en-US" dirty="0" smtClean="0"/>
              <a:t>Snakeroot Oil</a:t>
            </a:r>
          </a:p>
          <a:p>
            <a:r>
              <a:rPr lang="en-US" dirty="0" smtClean="0"/>
              <a:t>Sodium Acetate</a:t>
            </a:r>
          </a:p>
          <a:p>
            <a:r>
              <a:rPr lang="en-US" dirty="0" smtClean="0"/>
              <a:t>Sodium Benzoate</a:t>
            </a:r>
          </a:p>
          <a:p>
            <a:r>
              <a:rPr lang="en-US" dirty="0" smtClean="0"/>
              <a:t>Sodium Bicarbonate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Sodium Carbonate</a:t>
            </a:r>
          </a:p>
          <a:p>
            <a:r>
              <a:rPr lang="en-US" dirty="0" smtClean="0"/>
              <a:t>Sodium Chloride</a:t>
            </a:r>
          </a:p>
          <a:p>
            <a:r>
              <a:rPr lang="en-US" dirty="0" smtClean="0"/>
              <a:t>Sodium Citrate</a:t>
            </a:r>
          </a:p>
          <a:p>
            <a:r>
              <a:rPr lang="en-US" dirty="0" smtClean="0"/>
              <a:t>Sodium Hydroxide</a:t>
            </a:r>
          </a:p>
          <a:p>
            <a:r>
              <a:rPr lang="en-US" dirty="0" err="1" smtClean="0"/>
              <a:t>Solanone</a:t>
            </a:r>
            <a:endParaRPr lang="en-US" dirty="0" smtClean="0"/>
          </a:p>
          <a:p>
            <a:r>
              <a:rPr lang="en-US" dirty="0" smtClean="0"/>
              <a:t>Spearmint Oil</a:t>
            </a:r>
          </a:p>
          <a:p>
            <a:r>
              <a:rPr lang="en-US" dirty="0" err="1" smtClean="0"/>
              <a:t>Styrax</a:t>
            </a:r>
            <a:r>
              <a:rPr lang="en-US" dirty="0" smtClean="0"/>
              <a:t> Extract, Gum and Oil</a:t>
            </a:r>
          </a:p>
          <a:p>
            <a:r>
              <a:rPr lang="en-US" dirty="0" smtClean="0"/>
              <a:t>Sucrose </a:t>
            </a:r>
            <a:r>
              <a:rPr lang="en-US" dirty="0" err="1" smtClean="0"/>
              <a:t>Octaacetate</a:t>
            </a:r>
            <a:endParaRPr lang="en-US" dirty="0" smtClean="0"/>
          </a:p>
          <a:p>
            <a:r>
              <a:rPr lang="en-US" dirty="0" smtClean="0"/>
              <a:t>Sugar Alcohols</a:t>
            </a:r>
          </a:p>
          <a:p>
            <a:r>
              <a:rPr lang="en-US" dirty="0" smtClean="0"/>
              <a:t>Sugars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Tagetes</a:t>
            </a:r>
            <a:r>
              <a:rPr lang="en-US" dirty="0" smtClean="0"/>
              <a:t> Oil</a:t>
            </a:r>
          </a:p>
          <a:p>
            <a:r>
              <a:rPr lang="en-US" dirty="0" smtClean="0"/>
              <a:t>Tannic Acid</a:t>
            </a:r>
          </a:p>
          <a:p>
            <a:r>
              <a:rPr lang="en-US" dirty="0" smtClean="0"/>
              <a:t>Tartaric Acid</a:t>
            </a:r>
          </a:p>
          <a:p>
            <a:r>
              <a:rPr lang="en-US" dirty="0" smtClean="0"/>
              <a:t>Tea Leaf and Absolute</a:t>
            </a:r>
          </a:p>
          <a:p>
            <a:r>
              <a:rPr lang="en-US" dirty="0" smtClean="0"/>
              <a:t>alpha-</a:t>
            </a:r>
            <a:r>
              <a:rPr lang="en-US" dirty="0" err="1" smtClean="0"/>
              <a:t>Terpineol</a:t>
            </a:r>
            <a:endParaRPr lang="en-US" dirty="0" smtClean="0"/>
          </a:p>
          <a:p>
            <a:r>
              <a:rPr lang="en-US" dirty="0" err="1" smtClean="0"/>
              <a:t>TerpinoleneTerpinyl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Tetrahydroquinoxaline</a:t>
            </a:r>
            <a:endParaRPr lang="en-US" dirty="0" smtClean="0"/>
          </a:p>
          <a:p>
            <a:r>
              <a:rPr lang="en-US" dirty="0" smtClean="0"/>
              <a:t>Tetramethyl-13-Oxatricyclo</a:t>
            </a:r>
          </a:p>
          <a:p>
            <a:r>
              <a:rPr lang="en-US" dirty="0" err="1" smtClean="0"/>
              <a:t>Tridecane</a:t>
            </a:r>
            <a:endParaRPr lang="en-US" dirty="0" smtClean="0"/>
          </a:p>
          <a:p>
            <a:r>
              <a:rPr lang="en-US" dirty="0" err="1" smtClean="0"/>
              <a:t>Tetramethylethyl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Tetramethylpyrazine</a:t>
            </a:r>
            <a:endParaRPr lang="en-US" dirty="0" smtClean="0"/>
          </a:p>
          <a:p>
            <a:r>
              <a:rPr lang="en-US" dirty="0" smtClean="0"/>
              <a:t>Thiamine Hydrochloride</a:t>
            </a:r>
          </a:p>
          <a:p>
            <a:r>
              <a:rPr lang="en-US" dirty="0" smtClean="0"/>
              <a:t>Thiazole1-Threonine</a:t>
            </a:r>
          </a:p>
          <a:p>
            <a:r>
              <a:rPr lang="en-US" dirty="0" smtClean="0"/>
              <a:t>Thyme Oil, White and Red</a:t>
            </a:r>
          </a:p>
          <a:p>
            <a:r>
              <a:rPr lang="en-US" dirty="0" err="1" smtClean="0"/>
              <a:t>Thymol</a:t>
            </a:r>
            <a:endParaRPr lang="en-US" dirty="0" smtClean="0"/>
          </a:p>
          <a:p>
            <a:r>
              <a:rPr lang="en-US" dirty="0" smtClean="0"/>
              <a:t>Tobacco Extracts</a:t>
            </a:r>
          </a:p>
          <a:p>
            <a:r>
              <a:rPr lang="en-US" dirty="0" err="1" smtClean="0"/>
              <a:t>Tochopherols</a:t>
            </a:r>
            <a:r>
              <a:rPr lang="en-US" dirty="0" smtClean="0"/>
              <a:t> (mixed)</a:t>
            </a:r>
          </a:p>
          <a:p>
            <a:r>
              <a:rPr lang="en-US" dirty="0" err="1" smtClean="0"/>
              <a:t>Tolu</a:t>
            </a:r>
            <a:r>
              <a:rPr lang="en-US" dirty="0" smtClean="0"/>
              <a:t> Balsam Gum and Extract</a:t>
            </a:r>
          </a:p>
          <a:p>
            <a:r>
              <a:rPr lang="en-US" dirty="0" err="1" smtClean="0"/>
              <a:t>Tolualdehydes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para-Tolyl</a:t>
            </a:r>
            <a:r>
              <a:rPr lang="en-US" dirty="0" smtClean="0"/>
              <a:t> </a:t>
            </a:r>
            <a:r>
              <a:rPr lang="en-US" dirty="0" err="1" smtClean="0"/>
              <a:t>Methylbutyrate</a:t>
            </a:r>
            <a:endParaRPr lang="en-US" dirty="0" smtClean="0"/>
          </a:p>
          <a:p>
            <a:r>
              <a:rPr lang="en-US" dirty="0" err="1" smtClean="0"/>
              <a:t>para-Tolyl</a:t>
            </a:r>
            <a:r>
              <a:rPr lang="en-US" dirty="0" smtClean="0"/>
              <a:t> Acetaldehyde</a:t>
            </a:r>
          </a:p>
          <a:p>
            <a:r>
              <a:rPr lang="en-US" dirty="0" err="1" smtClean="0"/>
              <a:t>para-Tolyl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para-Tolyl</a:t>
            </a:r>
            <a:r>
              <a:rPr lang="en-US" dirty="0" smtClean="0"/>
              <a:t> </a:t>
            </a:r>
            <a:r>
              <a:rPr lang="en-US" dirty="0" err="1" smtClean="0"/>
              <a:t>Isobutyrate</a:t>
            </a:r>
            <a:endParaRPr lang="en-US" dirty="0" smtClean="0"/>
          </a:p>
          <a:p>
            <a:r>
              <a:rPr lang="en-US" dirty="0" err="1" smtClean="0"/>
              <a:t>para-Tolyl</a:t>
            </a:r>
            <a:r>
              <a:rPr lang="en-US" dirty="0" smtClean="0"/>
              <a:t>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err="1" smtClean="0"/>
              <a:t>Triacetin</a:t>
            </a:r>
            <a:endParaRPr lang="en-US" dirty="0" smtClean="0"/>
          </a:p>
          <a:p>
            <a:r>
              <a:rPr lang="en-US" dirty="0" smtClean="0"/>
              <a:t>2-Tridecanone</a:t>
            </a:r>
          </a:p>
          <a:p>
            <a:r>
              <a:rPr lang="en-US" dirty="0" smtClean="0"/>
              <a:t>2-Tridecenal</a:t>
            </a:r>
          </a:p>
          <a:p>
            <a:r>
              <a:rPr lang="en-US" dirty="0" err="1" smtClean="0"/>
              <a:t>Triethyl</a:t>
            </a:r>
            <a:r>
              <a:rPr lang="en-US" dirty="0" smtClean="0"/>
              <a:t> Citrate</a:t>
            </a:r>
          </a:p>
          <a:p>
            <a:r>
              <a:rPr lang="en-US" dirty="0" err="1" smtClean="0"/>
              <a:t>Trimethyl</a:t>
            </a:r>
            <a:r>
              <a:rPr lang="en-US" dirty="0" smtClean="0"/>
              <a:t> -1-Hexanol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alpha-</a:t>
            </a:r>
            <a:r>
              <a:rPr lang="en-US" dirty="0" err="1" smtClean="0"/>
              <a:t>Trimethylbenzyl</a:t>
            </a:r>
            <a:r>
              <a:rPr lang="en-US" dirty="0" smtClean="0"/>
              <a:t> Alcohol</a:t>
            </a:r>
          </a:p>
          <a:p>
            <a:r>
              <a:rPr lang="en-US" dirty="0" smtClean="0"/>
              <a:t>Trimethylcyclohex-1-Enyl)</a:t>
            </a:r>
          </a:p>
          <a:p>
            <a:r>
              <a:rPr lang="en-US" dirty="0" smtClean="0"/>
              <a:t>Trimethylcyclohex-2-Ene-1,4</a:t>
            </a:r>
          </a:p>
          <a:p>
            <a:r>
              <a:rPr lang="en-US" dirty="0" smtClean="0"/>
              <a:t>Trimethylcyclohexa-1,3-Dienyl</a:t>
            </a:r>
          </a:p>
          <a:p>
            <a:r>
              <a:rPr lang="en-US" dirty="0" err="1" smtClean="0"/>
              <a:t>Trimethylcyclohexa</a:t>
            </a:r>
            <a:endParaRPr lang="en-US" dirty="0" smtClean="0"/>
          </a:p>
          <a:p>
            <a:r>
              <a:rPr lang="en-US" dirty="0" smtClean="0"/>
              <a:t>2,2,6-Trimethylcyclohexanone</a:t>
            </a:r>
          </a:p>
          <a:p>
            <a:r>
              <a:rPr lang="en-US" dirty="0" smtClean="0"/>
              <a:t>2,3,5-Trimethylpyrazine</a:t>
            </a:r>
          </a:p>
          <a:p>
            <a:r>
              <a:rPr lang="en-US" dirty="0" smtClean="0"/>
              <a:t>1-Tyrosine</a:t>
            </a:r>
          </a:p>
          <a:p>
            <a:r>
              <a:rPr lang="en-US" dirty="0" smtClean="0"/>
              <a:t>delta-</a:t>
            </a:r>
            <a:r>
              <a:rPr lang="en-US" dirty="0" err="1" smtClean="0"/>
              <a:t>Undercalactone</a:t>
            </a:r>
            <a:endParaRPr lang="en-US" dirty="0" smtClean="0"/>
          </a:p>
          <a:p>
            <a:r>
              <a:rPr lang="en-US" dirty="0" smtClean="0"/>
              <a:t>gamma-</a:t>
            </a:r>
            <a:r>
              <a:rPr lang="en-US" dirty="0" err="1" smtClean="0"/>
              <a:t>Undecalactone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Undecanal</a:t>
            </a:r>
            <a:endParaRPr lang="en-US" dirty="0" smtClean="0"/>
          </a:p>
          <a:p>
            <a:r>
              <a:rPr lang="en-US" dirty="0" smtClean="0"/>
              <a:t>2-Undecanone, 10-</a:t>
            </a:r>
          </a:p>
          <a:p>
            <a:r>
              <a:rPr lang="en-US" dirty="0" err="1" smtClean="0"/>
              <a:t>Undecenal</a:t>
            </a:r>
            <a:endParaRPr lang="en-US" dirty="0" smtClean="0"/>
          </a:p>
          <a:p>
            <a:r>
              <a:rPr lang="en-US" dirty="0" smtClean="0"/>
              <a:t>Urea</a:t>
            </a:r>
          </a:p>
          <a:p>
            <a:r>
              <a:rPr lang="en-US" dirty="0" err="1" smtClean="0"/>
              <a:t>Valencene</a:t>
            </a:r>
            <a:endParaRPr lang="en-US" dirty="0" smtClean="0"/>
          </a:p>
          <a:p>
            <a:r>
              <a:rPr lang="en-US" dirty="0" err="1" smtClean="0"/>
              <a:t>Valeraldehyde</a:t>
            </a:r>
            <a:endParaRPr lang="en-US" dirty="0" smtClean="0"/>
          </a:p>
          <a:p>
            <a:r>
              <a:rPr lang="en-US" dirty="0" smtClean="0"/>
              <a:t>Valerian Root Extract</a:t>
            </a:r>
          </a:p>
          <a:p>
            <a:r>
              <a:rPr lang="en-US" dirty="0" err="1" smtClean="0"/>
              <a:t>Valeric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gamma-</a:t>
            </a:r>
            <a:r>
              <a:rPr lang="en-US" dirty="0" err="1" smtClean="0"/>
              <a:t>Valerolactone</a:t>
            </a:r>
            <a:endParaRPr lang="en-US" dirty="0" smtClean="0"/>
          </a:p>
          <a:p>
            <a:r>
              <a:rPr lang="en-US" dirty="0" err="1" smtClean="0"/>
              <a:t>Valine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Vanilla Extract And Oleoresin</a:t>
            </a:r>
          </a:p>
          <a:p>
            <a:r>
              <a:rPr lang="en-US" dirty="0" smtClean="0"/>
              <a:t>Vanillin</a:t>
            </a:r>
          </a:p>
          <a:p>
            <a:r>
              <a:rPr lang="en-US" dirty="0" err="1" smtClean="0"/>
              <a:t>Veratraldehyde</a:t>
            </a:r>
            <a:endParaRPr lang="en-US" dirty="0" smtClean="0"/>
          </a:p>
          <a:p>
            <a:r>
              <a:rPr lang="en-US" dirty="0" err="1" smtClean="0"/>
              <a:t>Vetiver</a:t>
            </a:r>
            <a:r>
              <a:rPr lang="en-US" dirty="0" smtClean="0"/>
              <a:t> Oil</a:t>
            </a:r>
          </a:p>
          <a:p>
            <a:r>
              <a:rPr lang="en-US" dirty="0" smtClean="0"/>
              <a:t>Vinegar</a:t>
            </a:r>
          </a:p>
          <a:p>
            <a:r>
              <a:rPr lang="en-US" dirty="0" smtClean="0"/>
              <a:t>Violet Leaf Absolute</a:t>
            </a:r>
          </a:p>
          <a:p>
            <a:r>
              <a:rPr lang="en-US" dirty="0" smtClean="0"/>
              <a:t>Walnut Hull Extract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Wheat Extract And Flour</a:t>
            </a:r>
          </a:p>
          <a:p>
            <a:r>
              <a:rPr lang="en-US" dirty="0" smtClean="0"/>
              <a:t>Wild Cherry Bark Extract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Wine and Wine Sherry</a:t>
            </a:r>
          </a:p>
          <a:p>
            <a:r>
              <a:rPr lang="en-US" dirty="0" err="1" smtClean="0"/>
              <a:t>Xanthan</a:t>
            </a:r>
            <a:r>
              <a:rPr lang="en-US" dirty="0" smtClean="0"/>
              <a:t> Gum</a:t>
            </a:r>
          </a:p>
          <a:p>
            <a:r>
              <a:rPr lang="en-US" dirty="0" smtClean="0"/>
              <a:t>3,4-Xylenol</a:t>
            </a:r>
          </a:p>
          <a:p>
            <a:r>
              <a:rPr lang="en-US" dirty="0" smtClean="0"/>
              <a:t>Yeast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52400"/>
            <a:ext cx="3886200" cy="67056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These 599 additives combine to create over 4,000 chemicals when the cigarette is burned!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97971"/>
            <a:ext cx="5257800" cy="676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476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819400"/>
            <a:ext cx="9144000" cy="40386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bg1">
                    <a:lumMod val="95000"/>
                  </a:schemeClr>
                </a:solidFill>
              </a:rPr>
              <a:t>Short-term Impact of Smoking</a:t>
            </a:r>
            <a:endParaRPr lang="en-US"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daharmer\Desktop\012ChimpSmokin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0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Expense</a:t>
            </a:r>
            <a:endParaRPr lang="en-US" sz="7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111" b="28889"/>
          <a:stretch>
            <a:fillRect/>
          </a:stretch>
        </p:blipFill>
        <p:spPr bwMode="auto">
          <a:xfrm>
            <a:off x="0" y="13716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5-Point Star 4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514600" cy="5897562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Smell</a:t>
            </a:r>
            <a:endParaRPr lang="en-US" sz="7200" b="1" dirty="0"/>
          </a:p>
        </p:txBody>
      </p:sp>
      <p:pic>
        <p:nvPicPr>
          <p:cNvPr id="4" name="Picture 2" descr="http://reidwords.files.wordpress.com/2008/11/glorious-cigarette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7500"/>
          <a:stretch>
            <a:fillRect/>
          </a:stretch>
        </p:blipFill>
        <p:spPr bwMode="auto">
          <a:xfrm>
            <a:off x="0" y="0"/>
            <a:ext cx="6629400" cy="6858000"/>
          </a:xfrm>
          <a:prstGeom prst="rect">
            <a:avLst/>
          </a:prstGeom>
          <a:noFill/>
        </p:spPr>
      </p:pic>
      <p:sp>
        <p:nvSpPr>
          <p:cNvPr id="5" name="5-Point Star 4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c1-preview.prosites.com/30974/wy/images/dental%2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6578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2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Gross Teeth</a:t>
            </a:r>
            <a:endParaRPr lang="en-US" sz="7200" b="1" dirty="0"/>
          </a:p>
        </p:txBody>
      </p:sp>
      <p:sp>
        <p:nvSpPr>
          <p:cNvPr id="5" name="5-Point Star 4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0"/>
            <a:ext cx="4038600" cy="1219200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Wrinkles</a:t>
            </a:r>
            <a:endParaRPr lang="en-US" sz="7200" b="1" dirty="0"/>
          </a:p>
        </p:txBody>
      </p:sp>
      <p:pic>
        <p:nvPicPr>
          <p:cNvPr id="14339" name="Picture 3" descr="C:\Documents and Settings\asduser\My Documents\Health\Unit 5--Drugs\Resources\Pictures\Nuer neunundzwanzig Jahre al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99" y="0"/>
            <a:ext cx="5148001" cy="6858001"/>
          </a:xfrm>
          <a:prstGeom prst="rect">
            <a:avLst/>
          </a:prstGeom>
          <a:noFill/>
        </p:spPr>
      </p:pic>
      <p:sp>
        <p:nvSpPr>
          <p:cNvPr id="6" name="5-Point Star 5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Dingy Hair</a:t>
            </a:r>
            <a:endParaRPr lang="en-US" sz="72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291" t="22222" b="19667"/>
          <a:stretch>
            <a:fillRect/>
          </a:stretch>
        </p:blipFill>
        <p:spPr bwMode="auto">
          <a:xfrm>
            <a:off x="0" y="953911"/>
            <a:ext cx="9144000" cy="590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14800" cy="6858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Looking Stupid</a:t>
            </a:r>
            <a:endParaRPr lang="en-US" sz="7200" b="1" dirty="0"/>
          </a:p>
        </p:txBody>
      </p:sp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5058" name="Picture 2" descr="http://theinvisibleagent.files.wordpress.com/2009/05/smokin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4445" y="0"/>
            <a:ext cx="50095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4626" name="Picture 2" descr="http://www.gamerherald.com/images/nintendo-ds-allen-carrs-easyway-to-stop-smoking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49362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Reduced Lung Capacity</a:t>
            </a:r>
            <a:endParaRPr lang="en-US" sz="72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090" r="9645"/>
          <a:stretch>
            <a:fillRect/>
          </a:stretch>
        </p:blipFill>
        <p:spPr bwMode="auto">
          <a:xfrm>
            <a:off x="2286000" y="1676400"/>
            <a:ext cx="443314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352800" cy="5973762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Asthma</a:t>
            </a:r>
            <a:endParaRPr lang="en-US" sz="72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417" y="-1"/>
            <a:ext cx="582758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Lung Infections</a:t>
            </a:r>
            <a:endParaRPr lang="en-US" sz="7200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667" b="10000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6562" t="15734" r="31250" b="11426"/>
          <a:stretch>
            <a:fillRect/>
          </a:stretch>
        </p:blipFill>
        <p:spPr bwMode="auto">
          <a:xfrm>
            <a:off x="5132295" y="0"/>
            <a:ext cx="36307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5334000" cy="1905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Effects of Nicotine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4267200" cy="3916363"/>
          </a:xfrm>
        </p:spPr>
        <p:txBody>
          <a:bodyPr>
            <a:normAutofit/>
          </a:bodyPr>
          <a:lstStyle/>
          <a:p>
            <a:r>
              <a:rPr lang="en-US" dirty="0" smtClean="0"/>
              <a:t>Increases heart rate</a:t>
            </a:r>
          </a:p>
          <a:p>
            <a:r>
              <a:rPr lang="en-US" dirty="0" smtClean="0"/>
              <a:t>Causes brain to release endorphins</a:t>
            </a:r>
          </a:p>
          <a:p>
            <a:r>
              <a:rPr lang="en-US" dirty="0" smtClean="0"/>
              <a:t>Very quick acting because it is inhaled</a:t>
            </a:r>
          </a:p>
          <a:p>
            <a:r>
              <a:rPr lang="en-US" dirty="0" smtClean="0"/>
              <a:t>Highly addictive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Oral Cancer</a:t>
            </a:r>
            <a:endParaRPr lang="en-US" sz="7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00201"/>
            <a:ext cx="566011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5-Point Star 4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91200" y="2362200"/>
            <a:ext cx="3352800" cy="350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(Disturbing Picture)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www.saysmokingno.com/wp-content/uploads/2009/05/cigarette-smokin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0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Danger to unborn babies</a:t>
            </a:r>
            <a:endParaRPr lang="en-US" sz="7200" b="1" dirty="0"/>
          </a:p>
        </p:txBody>
      </p:sp>
      <p:pic>
        <p:nvPicPr>
          <p:cNvPr id="4" name="Picture 2" descr="C:\Documents and Settings\asduser\My Documents\Health\Unit 5--Drugs\Resources\Pictures\Construction Noise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753" y="0"/>
            <a:ext cx="5957247" cy="6858000"/>
          </a:xfrm>
          <a:prstGeom prst="rect">
            <a:avLst/>
          </a:prstGeom>
          <a:noFill/>
        </p:spPr>
      </p:pic>
      <p:sp>
        <p:nvSpPr>
          <p:cNvPr id="6" name="5-Point Star 5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0"/>
            <a:ext cx="4800600" cy="22098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Sexual</a:t>
            </a:r>
            <a:br>
              <a:rPr lang="en-US" sz="7200" b="1" dirty="0" smtClean="0"/>
            </a:br>
            <a:r>
              <a:rPr lang="en-US" sz="7200" b="1" dirty="0" smtClean="0"/>
              <a:t>Impotence</a:t>
            </a:r>
            <a:endParaRPr lang="en-US" sz="7200" b="1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407" r="8148"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b="15271"/>
          <a:stretch>
            <a:fillRect/>
          </a:stretch>
        </p:blipFill>
        <p:spPr bwMode="auto">
          <a:xfrm>
            <a:off x="5410200" y="2209800"/>
            <a:ext cx="274297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5-Point Star 4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r="18200" b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91000" y="4495800"/>
            <a:ext cx="4953000" cy="2362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7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Hand Smoke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962400" cy="5973762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Addiction</a:t>
            </a:r>
            <a:endParaRPr lang="en-US" sz="7200" b="1" dirty="0"/>
          </a:p>
        </p:txBody>
      </p:sp>
      <p:pic>
        <p:nvPicPr>
          <p:cNvPr id="19459" name="Picture 3" descr="C:\Documents and Settings\asduser\My Documents\Health\Unit 5--Drugs\Resources\Pictures\Cigarettes as the Hoo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1243"/>
            <a:ext cx="5181600" cy="6826758"/>
          </a:xfrm>
          <a:prstGeom prst="rect">
            <a:avLst/>
          </a:prstGeom>
          <a:noFill/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858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Most people find smoking to be VERY repulsive</a:t>
            </a:r>
            <a:endParaRPr lang="en-US" sz="7200" b="1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111"/>
          <a:stretch>
            <a:fillRect/>
          </a:stretch>
        </p:blipFill>
        <p:spPr bwMode="auto">
          <a:xfrm>
            <a:off x="4572000" y="1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012" y="0"/>
            <a:ext cx="4057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05400" cy="6858000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Infringing</a:t>
            </a:r>
            <a:br>
              <a:rPr lang="en-US" sz="7200" b="1" dirty="0" smtClean="0"/>
            </a:br>
            <a:r>
              <a:rPr lang="en-US" sz="7200" b="1" dirty="0" smtClean="0"/>
              <a:t>on others</a:t>
            </a:r>
            <a:endParaRPr lang="en-US" sz="7200" b="1" dirty="0"/>
          </a:p>
        </p:txBody>
      </p:sp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b="5000"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Litter</a:t>
            </a:r>
            <a:endParaRPr lang="en-US" sz="7200" b="1" dirty="0"/>
          </a:p>
        </p:txBody>
      </p:sp>
      <p:sp>
        <p:nvSpPr>
          <p:cNvPr id="4" name="5-Point Star 3"/>
          <p:cNvSpPr/>
          <p:nvPr/>
        </p:nvSpPr>
        <p:spPr>
          <a:xfrm>
            <a:off x="8686800" y="586740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Fires</a:t>
            </a:r>
            <a:br>
              <a:rPr lang="en-US" sz="7200" b="1" dirty="0" smtClean="0"/>
            </a:br>
            <a:r>
              <a:rPr lang="en-US" b="1" dirty="0" smtClean="0"/>
              <a:t>(House &amp; Wildfires)</a:t>
            </a:r>
            <a:endParaRPr lang="en-US" sz="7200" b="1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805" b="8400"/>
          <a:stretch>
            <a:fillRect/>
          </a:stretch>
        </p:blipFill>
        <p:spPr bwMode="auto">
          <a:xfrm>
            <a:off x="0" y="1600200"/>
            <a:ext cx="915035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962400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If nicotine is a stimulant, why do smokers say cigarettes help them to relax?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609" y="0"/>
            <a:ext cx="4577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8108"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Fires</a:t>
            </a:r>
            <a:b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(House &amp; Wildfires)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6106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827" t="4661" r="6774" b="3365"/>
          <a:stretch>
            <a:fillRect/>
          </a:stretch>
        </p:blipFill>
        <p:spPr bwMode="auto">
          <a:xfrm>
            <a:off x="-1" y="0"/>
            <a:ext cx="472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4630" r="1237"/>
          <a:stretch>
            <a:fillRect/>
          </a:stretch>
        </p:blipFill>
        <p:spPr bwMode="auto">
          <a:xfrm>
            <a:off x="4724400" y="-10634"/>
            <a:ext cx="4419600" cy="686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75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13760"/>
            <a:ext cx="9144000" cy="25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4445" t="3333" r="14444" b="5556"/>
          <a:stretch>
            <a:fillRect/>
          </a:stretch>
        </p:blipFill>
        <p:spPr bwMode="auto">
          <a:xfrm>
            <a:off x="1828800" y="23812"/>
            <a:ext cx="533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t="-3678" b="-23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healthfitness.com/wp-content/uploads/2010/07/adsef_smoking_lungs.jpg"/>
          <p:cNvPicPr>
            <a:picLocks noChangeAspect="1" noChangeArrowheads="1"/>
          </p:cNvPicPr>
          <p:nvPr/>
        </p:nvPicPr>
        <p:blipFill>
          <a:blip r:embed="rId3" cstate="print"/>
          <a:srcRect r="72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If you, or a loved one, would like help quitting—</a:t>
            </a:r>
            <a:r>
              <a:rPr lang="en-US" i="1" dirty="0" smtClean="0"/>
              <a:t>Please</a:t>
            </a:r>
            <a:r>
              <a:rPr lang="en-US" dirty="0" smtClean="0"/>
              <a:t> come talk to me!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lum contrast="7000"/>
          </a:blip>
          <a:srcRect t="7359"/>
          <a:stretch>
            <a:fillRect/>
          </a:stretch>
        </p:blipFill>
        <p:spPr bwMode="auto">
          <a:xfrm flipH="1">
            <a:off x="4038600" y="0"/>
            <a:ext cx="5105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150"/>
            <a:ext cx="5043322" cy="68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Acetanisole</a:t>
            </a:r>
            <a:endParaRPr lang="en-US" dirty="0" smtClean="0"/>
          </a:p>
          <a:p>
            <a:r>
              <a:rPr lang="en-US" dirty="0" smtClean="0"/>
              <a:t>Acetic Acid</a:t>
            </a:r>
          </a:p>
          <a:p>
            <a:r>
              <a:rPr lang="en-US" dirty="0" err="1" smtClean="0"/>
              <a:t>Acetoin</a:t>
            </a:r>
            <a:endParaRPr lang="en-US" dirty="0" smtClean="0"/>
          </a:p>
          <a:p>
            <a:r>
              <a:rPr lang="en-US" dirty="0" err="1" smtClean="0"/>
              <a:t>Acetophenone</a:t>
            </a:r>
            <a:endParaRPr lang="en-US" dirty="0" smtClean="0"/>
          </a:p>
          <a:p>
            <a:r>
              <a:rPr lang="en-US" dirty="0" smtClean="0"/>
              <a:t>6-Acetoxydihydrotheaspirane</a:t>
            </a:r>
          </a:p>
          <a:p>
            <a:r>
              <a:rPr lang="en-US" dirty="0" smtClean="0"/>
              <a:t>2-Acetyl-3- </a:t>
            </a:r>
            <a:r>
              <a:rPr lang="en-US" dirty="0" err="1" smtClean="0"/>
              <a:t>Ethylpyrazine</a:t>
            </a:r>
            <a:endParaRPr lang="en-US" dirty="0" smtClean="0"/>
          </a:p>
          <a:p>
            <a:r>
              <a:rPr lang="en-US" dirty="0" smtClean="0"/>
              <a:t>2-Acetyl-5-Methylfuran</a:t>
            </a:r>
          </a:p>
          <a:p>
            <a:r>
              <a:rPr lang="en-US" dirty="0" err="1" smtClean="0"/>
              <a:t>Acetylpyrazine</a:t>
            </a:r>
            <a:endParaRPr lang="en-US" dirty="0" smtClean="0"/>
          </a:p>
          <a:p>
            <a:r>
              <a:rPr lang="en-US" dirty="0" smtClean="0"/>
              <a:t>2-Acetylpyridine</a:t>
            </a:r>
          </a:p>
          <a:p>
            <a:r>
              <a:rPr lang="en-US" dirty="0" smtClean="0"/>
              <a:t>3-Acetylpyridine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2-Acetylthiazole</a:t>
            </a:r>
          </a:p>
          <a:p>
            <a:r>
              <a:rPr lang="en-US" dirty="0" err="1" smtClean="0"/>
              <a:t>Aconitic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dl-</a:t>
            </a:r>
            <a:r>
              <a:rPr lang="en-US" dirty="0" err="1" smtClean="0"/>
              <a:t>Alanine</a:t>
            </a:r>
            <a:endParaRPr lang="en-US" dirty="0" smtClean="0"/>
          </a:p>
          <a:p>
            <a:r>
              <a:rPr lang="en-US" dirty="0" smtClean="0"/>
              <a:t>Alfalfa Extract</a:t>
            </a:r>
          </a:p>
          <a:p>
            <a:r>
              <a:rPr lang="en-US" dirty="0" smtClean="0"/>
              <a:t>Allspice Extract</a:t>
            </a:r>
          </a:p>
          <a:p>
            <a:r>
              <a:rPr lang="en-US" dirty="0" err="1" smtClean="0"/>
              <a:t>Allyl</a:t>
            </a:r>
            <a:r>
              <a:rPr lang="en-US" dirty="0" smtClean="0"/>
              <a:t> Hexanoate</a:t>
            </a:r>
          </a:p>
          <a:p>
            <a:r>
              <a:rPr lang="en-US" dirty="0" err="1" smtClean="0"/>
              <a:t>Allyl</a:t>
            </a:r>
            <a:r>
              <a:rPr lang="en-US" dirty="0" smtClean="0"/>
              <a:t> Ionone</a:t>
            </a:r>
          </a:p>
          <a:p>
            <a:r>
              <a:rPr lang="en-US" dirty="0" smtClean="0"/>
              <a:t>Almond Bitter Oil</a:t>
            </a:r>
          </a:p>
          <a:p>
            <a:r>
              <a:rPr lang="en-US" dirty="0" smtClean="0"/>
              <a:t>Ambergris Tincture</a:t>
            </a:r>
          </a:p>
          <a:p>
            <a:r>
              <a:rPr lang="en-US" dirty="0" smtClean="0"/>
              <a:t>Ammonia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are 599 additives to cigarettes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Ammonium Bicarbonate</a:t>
            </a:r>
          </a:p>
          <a:p>
            <a:r>
              <a:rPr lang="en-US" dirty="0" smtClean="0"/>
              <a:t>Ammonium Hydroxide</a:t>
            </a:r>
          </a:p>
          <a:p>
            <a:r>
              <a:rPr lang="en-US" dirty="0" smtClean="0"/>
              <a:t>Ammonium Phosphate</a:t>
            </a:r>
          </a:p>
          <a:p>
            <a:r>
              <a:rPr lang="en-US" dirty="0" smtClean="0"/>
              <a:t>Ammonium Sulfide</a:t>
            </a:r>
          </a:p>
          <a:p>
            <a:r>
              <a:rPr lang="en-US" dirty="0" smtClean="0"/>
              <a:t>Amyl Alcohol</a:t>
            </a:r>
          </a:p>
          <a:p>
            <a:r>
              <a:rPr lang="en-US" dirty="0" smtClean="0"/>
              <a:t>Amyl Butyrate</a:t>
            </a:r>
          </a:p>
          <a:p>
            <a:r>
              <a:rPr lang="en-US" dirty="0" smtClean="0"/>
              <a:t>Amyl </a:t>
            </a:r>
            <a:r>
              <a:rPr lang="en-US" dirty="0" err="1" smtClean="0"/>
              <a:t>Formate</a:t>
            </a:r>
            <a:endParaRPr lang="en-US" dirty="0" smtClean="0"/>
          </a:p>
          <a:p>
            <a:r>
              <a:rPr lang="en-US" dirty="0" smtClean="0"/>
              <a:t>Amyl </a:t>
            </a:r>
            <a:r>
              <a:rPr lang="en-US" dirty="0" err="1" smtClean="0"/>
              <a:t>Octanoate</a:t>
            </a:r>
            <a:endParaRPr lang="en-US" dirty="0" smtClean="0"/>
          </a:p>
          <a:p>
            <a:r>
              <a:rPr lang="en-US" dirty="0" smtClean="0"/>
              <a:t>Alpha-</a:t>
            </a:r>
            <a:r>
              <a:rPr lang="en-US" dirty="0" err="1" smtClean="0"/>
              <a:t>Amylcinnamaldehyde</a:t>
            </a:r>
            <a:endParaRPr lang="en-US" dirty="0" smtClean="0"/>
          </a:p>
          <a:p>
            <a:r>
              <a:rPr lang="en-US" dirty="0" err="1" smtClean="0"/>
              <a:t>Amyris</a:t>
            </a:r>
            <a:r>
              <a:rPr lang="en-US" dirty="0" smtClean="0"/>
              <a:t> Oil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trans-</a:t>
            </a:r>
            <a:r>
              <a:rPr lang="en-US" dirty="0" err="1" smtClean="0"/>
              <a:t>Anethole</a:t>
            </a:r>
            <a:endParaRPr lang="en-US" dirty="0" smtClean="0"/>
          </a:p>
          <a:p>
            <a:r>
              <a:rPr lang="en-US" dirty="0" smtClean="0"/>
              <a:t>Angelica Root Extract</a:t>
            </a:r>
          </a:p>
          <a:p>
            <a:r>
              <a:rPr lang="en-US" dirty="0" smtClean="0"/>
              <a:t>Anise</a:t>
            </a:r>
          </a:p>
          <a:p>
            <a:r>
              <a:rPr lang="en-US" dirty="0" smtClean="0"/>
              <a:t>Anise Star</a:t>
            </a:r>
          </a:p>
          <a:p>
            <a:r>
              <a:rPr lang="en-US" dirty="0" err="1" smtClean="0"/>
              <a:t>Anisyl</a:t>
            </a:r>
            <a:r>
              <a:rPr lang="en-US" dirty="0" smtClean="0"/>
              <a:t> Acetate</a:t>
            </a:r>
          </a:p>
          <a:p>
            <a:r>
              <a:rPr lang="en-US" dirty="0" err="1" smtClean="0"/>
              <a:t>Anisyl</a:t>
            </a:r>
            <a:r>
              <a:rPr lang="en-US" dirty="0" smtClean="0"/>
              <a:t> Alcohol</a:t>
            </a:r>
          </a:p>
          <a:p>
            <a:r>
              <a:rPr lang="en-US" dirty="0" err="1" smtClean="0"/>
              <a:t>Anisyl</a:t>
            </a:r>
            <a:r>
              <a:rPr lang="en-US" dirty="0" smtClean="0"/>
              <a:t> </a:t>
            </a:r>
            <a:r>
              <a:rPr lang="en-US" dirty="0" err="1" smtClean="0"/>
              <a:t>Formate</a:t>
            </a:r>
            <a:endParaRPr lang="en-US" dirty="0" smtClean="0"/>
          </a:p>
          <a:p>
            <a:r>
              <a:rPr lang="en-US" dirty="0" err="1" smtClean="0"/>
              <a:t>Anisyl</a:t>
            </a:r>
            <a:r>
              <a:rPr lang="en-US" dirty="0" smtClean="0"/>
              <a:t> </a:t>
            </a:r>
            <a:r>
              <a:rPr lang="en-US" dirty="0" err="1" smtClean="0"/>
              <a:t>Phenylacetate</a:t>
            </a:r>
            <a:endParaRPr lang="en-US" dirty="0" smtClean="0"/>
          </a:p>
          <a:p>
            <a:r>
              <a:rPr lang="en-US" dirty="0" smtClean="0"/>
              <a:t>Apple Juice Concentrate</a:t>
            </a:r>
          </a:p>
          <a:p>
            <a:r>
              <a:rPr lang="en-US" dirty="0" smtClean="0"/>
              <a:t>Apricot Extract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1515</Words>
  <Application>Microsoft Office PowerPoint</Application>
  <PresentationFormat>On-screen Show (4:3)</PresentationFormat>
  <Paragraphs>733</Paragraphs>
  <Slides>67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Tobacco</vt:lpstr>
      <vt:lpstr>History</vt:lpstr>
      <vt:lpstr>PowerPoint Presentation</vt:lpstr>
      <vt:lpstr>PowerPoint Presentation</vt:lpstr>
      <vt:lpstr>Effects of Nicotine</vt:lpstr>
      <vt:lpstr>If nicotine is a stimulant, why do smokers say cigarettes help them to relax? </vt:lpstr>
      <vt:lpstr>PowerPoint Presentation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There are 599 additives to cigarettes</vt:lpstr>
      <vt:lpstr>These 599 additives combine to create over 4,000 chemicals when the cigarette is burned!</vt:lpstr>
      <vt:lpstr>Short-term Impact of Smoking</vt:lpstr>
      <vt:lpstr>Expense</vt:lpstr>
      <vt:lpstr>Smell</vt:lpstr>
      <vt:lpstr>Gross Teeth</vt:lpstr>
      <vt:lpstr>Wrinkles</vt:lpstr>
      <vt:lpstr>Dingy Hair</vt:lpstr>
      <vt:lpstr>Looking Stupid</vt:lpstr>
      <vt:lpstr>PowerPoint Presentation</vt:lpstr>
      <vt:lpstr>Reduced Lung Capacity</vt:lpstr>
      <vt:lpstr>Asthma</vt:lpstr>
      <vt:lpstr>Lung Infections</vt:lpstr>
      <vt:lpstr>Oral Cancer</vt:lpstr>
      <vt:lpstr>PowerPoint Presentation</vt:lpstr>
      <vt:lpstr>Danger to unborn babies</vt:lpstr>
      <vt:lpstr>Sexual Impotence</vt:lpstr>
      <vt:lpstr>PowerPoint Presentation</vt:lpstr>
      <vt:lpstr>Addiction</vt:lpstr>
      <vt:lpstr>Most people find smoking to be VERY repulsive</vt:lpstr>
      <vt:lpstr>Infringing on others</vt:lpstr>
      <vt:lpstr>Litter</vt:lpstr>
      <vt:lpstr>Fires (House &amp; Wildfires)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you, or a loved one, would like help quitting—Please come talk to me!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Tobacco</dc:title>
  <dc:creator/>
  <cp:lastModifiedBy>Test</cp:lastModifiedBy>
  <cp:revision>56</cp:revision>
  <dcterms:created xsi:type="dcterms:W3CDTF">2006-08-16T00:00:00Z</dcterms:created>
  <dcterms:modified xsi:type="dcterms:W3CDTF">2011-04-04T17:25:54Z</dcterms:modified>
</cp:coreProperties>
</file>