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302" r:id="rId3"/>
    <p:sldId id="303" r:id="rId4"/>
    <p:sldId id="304" r:id="rId5"/>
    <p:sldId id="301" r:id="rId6"/>
    <p:sldId id="307" r:id="rId7"/>
    <p:sldId id="328" r:id="rId8"/>
    <p:sldId id="324" r:id="rId9"/>
    <p:sldId id="300" r:id="rId10"/>
    <p:sldId id="294" r:id="rId11"/>
    <p:sldId id="293" r:id="rId12"/>
    <p:sldId id="311" r:id="rId13"/>
    <p:sldId id="309" r:id="rId14"/>
    <p:sldId id="308" r:id="rId15"/>
    <p:sldId id="310" r:id="rId16"/>
    <p:sldId id="312" r:id="rId17"/>
    <p:sldId id="314" r:id="rId18"/>
    <p:sldId id="315" r:id="rId19"/>
    <p:sldId id="325" r:id="rId20"/>
    <p:sldId id="316" r:id="rId21"/>
    <p:sldId id="321" r:id="rId22"/>
    <p:sldId id="318" r:id="rId23"/>
    <p:sldId id="319" r:id="rId24"/>
    <p:sldId id="320" r:id="rId25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4" y="-12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EDEA6-A295-47F9-8462-F1451CB229BE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4C346-0B41-4878-99B5-4F91B5F6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24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4AA81-6899-45DB-B55F-49E21AC4F27E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28FF8-AC85-4272-B78C-63BC1525C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2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5A0F53-B698-4958-93E7-CAB3D993226F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1B9E35-CC1D-42C1-AC9B-0B6B83FD78A3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8FF8-AC85-4272-B78C-63BC1525C16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8FF8-AC85-4272-B78C-63BC1525C16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8FF8-AC85-4272-B78C-63BC1525C16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8FF8-AC85-4272-B78C-63BC1525C16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8FF8-AC85-4272-B78C-63BC1525C16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8FF8-AC85-4272-B78C-63BC1525C16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8FF8-AC85-4272-B78C-63BC1525C16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8FF8-AC85-4272-B78C-63BC1525C16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8FF8-AC85-4272-B78C-63BC1525C16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1B9E35-CC1D-42C1-AC9B-0B6B83FD78A3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8FF8-AC85-4272-B78C-63BC1525C16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EC413E-3758-4E69-87AE-9C3A1CB3B5B0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8FF8-AC85-4272-B78C-63BC1525C16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8FF8-AC85-4272-B78C-63BC1525C16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8FF8-AC85-4272-B78C-63BC1525C16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1B9E35-CC1D-42C1-AC9B-0B6B83FD78A3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1B9E35-CC1D-42C1-AC9B-0B6B83FD78A3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1B9E35-CC1D-42C1-AC9B-0B6B83FD78A3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1B9E35-CC1D-42C1-AC9B-0B6B83FD78A3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1B9E35-CC1D-42C1-AC9B-0B6B83FD78A3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8FF8-AC85-4272-B78C-63BC1525C16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1B9E35-CC1D-42C1-AC9B-0B6B83FD78A3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914400"/>
            <a:ext cx="4953000" cy="2667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8000" b="1" dirty="0" smtClean="0"/>
              <a:t>Chronic</a:t>
            </a:r>
            <a:br>
              <a:rPr lang="en-US" sz="8000" b="1" dirty="0" smtClean="0"/>
            </a:br>
            <a:r>
              <a:rPr lang="en-US" sz="8000" b="1" dirty="0" smtClean="0"/>
              <a:t>Disease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4495800"/>
            <a:ext cx="91440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lang="en-US" sz="4800" i="1" dirty="0" smtClean="0">
                <a:latin typeface="+mj-lt"/>
                <a:ea typeface="+mj-ea"/>
                <a:cs typeface="+mj-cs"/>
              </a:rPr>
              <a:t>AKA: lifestyle diseases,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dirty="0" smtClean="0">
                <a:latin typeface="+mj-lt"/>
                <a:ea typeface="+mj-ea"/>
                <a:cs typeface="+mj-cs"/>
              </a:rPr>
              <a:t>non-communicable diseases,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dirty="0" smtClean="0">
                <a:latin typeface="+mj-lt"/>
                <a:ea typeface="+mj-ea"/>
                <a:cs typeface="+mj-cs"/>
              </a:rPr>
              <a:t>or </a:t>
            </a:r>
            <a:r>
              <a:rPr kumimoji="0" lang="en-US" sz="4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diseases of affluence</a:t>
            </a:r>
            <a:r>
              <a:rPr kumimoji="0" lang="en-US" sz="480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6" name="Picture 7" descr="MPj04307920000[1]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4877"/>
          <a:stretch>
            <a:fillRect/>
          </a:stretch>
        </p:blipFill>
        <p:spPr>
          <a:xfrm>
            <a:off x="0" y="0"/>
            <a:ext cx="4557106" cy="4525963"/>
          </a:xfrm>
        </p:spPr>
      </p:pic>
      <p:sp>
        <p:nvSpPr>
          <p:cNvPr id="5" name="5-Point Star 4"/>
          <p:cNvSpPr/>
          <p:nvPr/>
        </p:nvSpPr>
        <p:spPr>
          <a:xfrm>
            <a:off x="86868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11500" b="1" dirty="0" smtClean="0"/>
              <a:t>Treatment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962400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Surgery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Medication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Changing unhealthy habits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47800"/>
            <a:ext cx="3276600" cy="485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Point Star 4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3051175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Slideshow of Chronic Diseases</a:t>
            </a:r>
            <a:endParaRPr 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Diabetes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/>
              <a:t>WARNING!  Disturbing Image!</a:t>
            </a:r>
            <a:endParaRPr lang="en-US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752599"/>
            <a:ext cx="7010400" cy="469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Cancer </a:t>
            </a:r>
            <a:endParaRPr lang="en-US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6880036" cy="459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Heart Disease </a:t>
            </a:r>
            <a:endParaRPr lang="en-US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Stroke </a:t>
            </a:r>
            <a:endParaRPr lang="en-US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Lead Poisoning</a:t>
            </a:r>
            <a:endParaRPr lang="en-US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09357" y="-51956"/>
            <a:ext cx="4848227" cy="769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Depression</a:t>
            </a:r>
            <a:endParaRPr lang="en-US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0287" y="1600200"/>
            <a:ext cx="6043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Down Syndrome</a:t>
            </a:r>
            <a:endParaRPr lang="en-US" b="1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9407" y="1600200"/>
            <a:ext cx="604518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Fetal Alcohol Syndrome</a:t>
            </a:r>
            <a:endParaRPr lang="en-US" b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3286" y="1600200"/>
            <a:ext cx="67174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763000" cy="1036638"/>
          </a:xfrm>
        </p:spPr>
        <p:txBody>
          <a:bodyPr>
            <a:noAutofit/>
          </a:bodyPr>
          <a:lstStyle/>
          <a:p>
            <a:pPr eaLnBrk="1" hangingPunct="1"/>
            <a:r>
              <a:rPr lang="en-US" sz="11500" b="1" dirty="0" smtClean="0"/>
              <a:t>Causes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 dirty="0" smtClean="0"/>
              <a:t>Unhealthy habits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 dirty="0" smtClean="0"/>
              <a:t>(Example: lung cancer)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832947" y="2348655"/>
            <a:ext cx="3231515" cy="493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Point Star 4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Alzheimer’s Disease</a:t>
            </a:r>
            <a:endParaRPr lang="en-US" b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6201" y="1600200"/>
            <a:ext cx="679159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smtClean="0"/>
              <a:t>Obesity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1219200"/>
            <a:ext cx="7337425" cy="52911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High Blood Pressure</a:t>
            </a:r>
            <a:endParaRPr lang="en-US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668" y="1600200"/>
            <a:ext cx="67846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Arthritis</a:t>
            </a:r>
            <a:endParaRPr lang="en-US" b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Rickets (</a:t>
            </a:r>
            <a:r>
              <a:rPr lang="en-US" b="1" dirty="0" err="1" smtClean="0"/>
              <a:t>vit</a:t>
            </a:r>
            <a:r>
              <a:rPr lang="en-US" b="1" dirty="0" smtClean="0"/>
              <a:t>. D deficiency) </a:t>
            </a:r>
            <a:endParaRPr lang="en-US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428229" y="619771"/>
            <a:ext cx="4188323" cy="630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763000" cy="1036638"/>
          </a:xfrm>
        </p:spPr>
        <p:txBody>
          <a:bodyPr>
            <a:noAutofit/>
          </a:bodyPr>
          <a:lstStyle/>
          <a:p>
            <a:pPr eaLnBrk="1" hangingPunct="1"/>
            <a:r>
              <a:rPr lang="en-US" sz="11500" b="1" dirty="0" smtClean="0"/>
              <a:t>Causes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 dirty="0" smtClean="0"/>
              <a:t>Environment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 dirty="0" smtClean="0"/>
              <a:t>(Example: radiation poisoning)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b="49543"/>
          <a:stretch>
            <a:fillRect/>
          </a:stretch>
        </p:blipFill>
        <p:spPr bwMode="auto">
          <a:xfrm>
            <a:off x="2133600" y="3048000"/>
            <a:ext cx="5177183" cy="357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Point Star 4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763000" cy="1036638"/>
          </a:xfrm>
        </p:spPr>
        <p:txBody>
          <a:bodyPr>
            <a:noAutofit/>
          </a:bodyPr>
          <a:lstStyle/>
          <a:p>
            <a:pPr eaLnBrk="1" hangingPunct="1"/>
            <a:r>
              <a:rPr lang="en-US" sz="11500" b="1" dirty="0" smtClean="0"/>
              <a:t>CAUSES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371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 dirty="0" smtClean="0"/>
              <a:t>Genetics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 dirty="0" smtClean="0"/>
              <a:t>(Example: </a:t>
            </a:r>
            <a:r>
              <a:rPr lang="en-US" sz="4400" dirty="0" err="1" smtClean="0"/>
              <a:t>Crohn’s</a:t>
            </a:r>
            <a:r>
              <a:rPr lang="en-US" sz="4400" dirty="0" smtClean="0"/>
              <a:t> Disease)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048000"/>
            <a:ext cx="3867150" cy="344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Point Star 4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763000" cy="1036638"/>
          </a:xfrm>
        </p:spPr>
        <p:txBody>
          <a:bodyPr>
            <a:noAutofit/>
          </a:bodyPr>
          <a:lstStyle/>
          <a:p>
            <a:pPr eaLnBrk="1" hangingPunct="1"/>
            <a:r>
              <a:rPr lang="en-US" sz="11500" b="1" dirty="0" smtClean="0"/>
              <a:t>CAUSES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 dirty="0" smtClean="0"/>
              <a:t>As a result of an infectious disease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 dirty="0" smtClean="0"/>
              <a:t>(Example: cervical cancer)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352800"/>
            <a:ext cx="47244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Point Star 4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763000" cy="1036638"/>
          </a:xfrm>
        </p:spPr>
        <p:txBody>
          <a:bodyPr>
            <a:noAutofit/>
          </a:bodyPr>
          <a:lstStyle/>
          <a:p>
            <a:pPr eaLnBrk="1" hangingPunct="1"/>
            <a:r>
              <a:rPr lang="en-US" sz="11500" b="1" dirty="0" smtClean="0"/>
              <a:t>Causes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 dirty="0" smtClean="0"/>
              <a:t>Poor nutrition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 dirty="0" smtClean="0"/>
              <a:t>(Example: vitamin A blindness)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5000" y="4188869"/>
            <a:ext cx="52578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/>
              <a:t>WARNING!  Disturbing Image!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6400" b="16400"/>
          <a:stretch>
            <a:fillRect/>
          </a:stretch>
        </p:blipFill>
        <p:spPr bwMode="auto">
          <a:xfrm>
            <a:off x="1828800" y="2968752"/>
            <a:ext cx="5334000" cy="358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763000" cy="1036638"/>
          </a:xfrm>
        </p:spPr>
        <p:txBody>
          <a:bodyPr>
            <a:noAutofit/>
          </a:bodyPr>
          <a:lstStyle/>
          <a:p>
            <a:pPr eaLnBrk="1" hangingPunct="1"/>
            <a:r>
              <a:rPr lang="en-US" sz="11500" b="1" dirty="0" smtClean="0"/>
              <a:t>Causes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 dirty="0" smtClean="0"/>
              <a:t>Injury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 dirty="0" smtClean="0"/>
              <a:t>(Example: traumatic brain injury)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2050" name="Picture 2" descr="http://picsl.upenn.edu/ANTS/images/le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971800"/>
            <a:ext cx="5676900" cy="3718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sz="11500" b="1" dirty="0" smtClean="0"/>
              <a:t>Causes</a:t>
            </a:r>
            <a:endParaRPr lang="en-US" sz="115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981200"/>
            <a:ext cx="2667000" cy="533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B050"/>
                </a:solidFill>
              </a:rPr>
              <a:t>Genetic Defect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267200" y="1219200"/>
            <a:ext cx="3733800" cy="37338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486400" y="2971800"/>
            <a:ext cx="3733800" cy="37338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48000" y="2971800"/>
            <a:ext cx="3733800" cy="3733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00400" y="4800600"/>
            <a:ext cx="24384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Air Pollution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162800" y="4876800"/>
            <a:ext cx="1828800" cy="533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Smoking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3733800"/>
            <a:ext cx="2895600" cy="99059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ASTHMA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0" y="7620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Polygenic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(multiple causes)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8947" r="5263"/>
          <a:stretch>
            <a:fillRect/>
          </a:stretch>
        </p:blipFill>
        <p:spPr bwMode="auto">
          <a:xfrm>
            <a:off x="-1" y="2057400"/>
            <a:ext cx="315828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5-Point Star 12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/>
      <p:bldP spid="7" grpId="1"/>
      <p:bldP spid="8" grpId="0"/>
      <p:bldP spid="8" grpId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11500" b="1" dirty="0" smtClean="0"/>
              <a:t>Prevention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724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Good health habits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Good nutrition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Healthy environment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Avoiding infectious diseases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19499" b="14318"/>
          <a:stretch>
            <a:fillRect/>
          </a:stretch>
        </p:blipFill>
        <p:spPr bwMode="auto">
          <a:xfrm>
            <a:off x="5105400" y="1905000"/>
            <a:ext cx="403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Point Star 4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167</Words>
  <Application>Microsoft Office PowerPoint</Application>
  <PresentationFormat>On-screen Show (4:3)</PresentationFormat>
  <Paragraphs>83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Chronic Disease</vt:lpstr>
      <vt:lpstr>Causes</vt:lpstr>
      <vt:lpstr>Causes</vt:lpstr>
      <vt:lpstr>CAUSES</vt:lpstr>
      <vt:lpstr>CAUSES</vt:lpstr>
      <vt:lpstr>Causes</vt:lpstr>
      <vt:lpstr>Causes</vt:lpstr>
      <vt:lpstr>Causes</vt:lpstr>
      <vt:lpstr>Prevention</vt:lpstr>
      <vt:lpstr>Treatment</vt:lpstr>
      <vt:lpstr>Slideshow of Chronic Diseases</vt:lpstr>
      <vt:lpstr>Diabetes </vt:lpstr>
      <vt:lpstr>Cancer </vt:lpstr>
      <vt:lpstr>Heart Disease </vt:lpstr>
      <vt:lpstr>Stroke </vt:lpstr>
      <vt:lpstr>Lead Poisoning</vt:lpstr>
      <vt:lpstr>Depression</vt:lpstr>
      <vt:lpstr>Down Syndrome</vt:lpstr>
      <vt:lpstr>Fetal Alcohol Syndrome</vt:lpstr>
      <vt:lpstr>Alzheimer’s Disease</vt:lpstr>
      <vt:lpstr>Obesity</vt:lpstr>
      <vt:lpstr>High Blood Pressure</vt:lpstr>
      <vt:lpstr>Arthritis</vt:lpstr>
      <vt:lpstr>Rickets (vit. D deficiency)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Infectious Diseases</dc:title>
  <dc:creator>Owner</dc:creator>
  <cp:lastModifiedBy>Jesslynn Anderson</cp:lastModifiedBy>
  <cp:revision>46</cp:revision>
  <cp:lastPrinted>2011-09-18T18:03:29Z</cp:lastPrinted>
  <dcterms:created xsi:type="dcterms:W3CDTF">2006-08-16T00:00:00Z</dcterms:created>
  <dcterms:modified xsi:type="dcterms:W3CDTF">2012-02-06T18:55:49Z</dcterms:modified>
</cp:coreProperties>
</file>