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2/14/2017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Fitness </a:t>
            </a:r>
            <a:br>
              <a:rPr lang="en-US" dirty="0" smtClean="0"/>
            </a:br>
            <a:r>
              <a:rPr lang="en-US" dirty="0" smtClean="0"/>
              <a:t>&amp;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Health Status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9351" y="4260274"/>
            <a:ext cx="9173297" cy="138199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How can I develop and maintain physical fitness? 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73826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Heart health month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8800" b="1" dirty="0" smtClean="0"/>
              <a:t>February!</a:t>
            </a:r>
          </a:p>
          <a:p>
            <a:pPr marL="0" indent="0">
              <a:buNone/>
            </a:pPr>
            <a:endParaRPr lang="en-US" sz="96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6542" y="4261269"/>
            <a:ext cx="2257425" cy="2028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6735" y="1695732"/>
            <a:ext cx="5582515" cy="3748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8013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How much physical activity do you need? 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800100" y="1818409"/>
            <a:ext cx="10588336" cy="48421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Regular physical fitness = American Heart Association Recommendation</a:t>
            </a:r>
          </a:p>
          <a:p>
            <a:pPr lvl="1"/>
            <a:r>
              <a:rPr lang="en-US" b="1" dirty="0" smtClean="0"/>
              <a:t>For </a:t>
            </a:r>
            <a:r>
              <a:rPr lang="en-US" b="1" dirty="0"/>
              <a:t>Overall Cardiovascular Health:</a:t>
            </a:r>
            <a:endParaRPr lang="en-US" dirty="0"/>
          </a:p>
          <a:p>
            <a:pPr lvl="2"/>
            <a:r>
              <a:rPr lang="en-US" dirty="0"/>
              <a:t>At least </a:t>
            </a:r>
            <a:r>
              <a:rPr lang="en-US" b="1" dirty="0"/>
              <a:t>30 minutes of moderate-intensity</a:t>
            </a:r>
            <a:r>
              <a:rPr lang="en-US" dirty="0"/>
              <a:t> aerobic activity at least </a:t>
            </a:r>
            <a:r>
              <a:rPr lang="en-US" b="1" dirty="0"/>
              <a:t>5 days per week for a total of </a:t>
            </a:r>
            <a:r>
              <a:rPr lang="en-US" b="1" dirty="0" smtClean="0"/>
              <a:t>150</a:t>
            </a:r>
            <a:r>
              <a:rPr lang="en-US" dirty="0"/>
              <a:t/>
            </a:r>
            <a:br>
              <a:rPr lang="en-US" dirty="0"/>
            </a:br>
            <a:r>
              <a:rPr lang="en-US" sz="5400" b="1" dirty="0"/>
              <a:t>OR</a:t>
            </a:r>
            <a:endParaRPr lang="en-US" sz="5400" dirty="0"/>
          </a:p>
          <a:p>
            <a:pPr lvl="2"/>
            <a:r>
              <a:rPr lang="en-US" dirty="0"/>
              <a:t>At least </a:t>
            </a:r>
            <a:r>
              <a:rPr lang="en-US" b="1" dirty="0"/>
              <a:t>25 minutes of vigorous</a:t>
            </a:r>
            <a:r>
              <a:rPr lang="en-US" dirty="0"/>
              <a:t> aerobic activity at least </a:t>
            </a:r>
            <a:r>
              <a:rPr lang="en-US" b="1" dirty="0"/>
              <a:t>3 days per week for a total of 75 minutes</a:t>
            </a:r>
            <a:r>
              <a:rPr lang="en-US" dirty="0"/>
              <a:t>; or a combination of moderate- and vigorous-intensity aerobic </a:t>
            </a:r>
            <a:r>
              <a:rPr lang="en-US" dirty="0" smtClean="0"/>
              <a:t>activity</a:t>
            </a:r>
            <a:endParaRPr lang="en-US" b="1" dirty="0"/>
          </a:p>
          <a:p>
            <a:pPr marL="914400" lvl="2" indent="0">
              <a:buNone/>
            </a:pPr>
            <a:r>
              <a:rPr lang="en-US" sz="5400" b="1" dirty="0" smtClean="0"/>
              <a:t>AND</a:t>
            </a:r>
            <a:endParaRPr lang="en-US" sz="5400" dirty="0"/>
          </a:p>
          <a:p>
            <a:pPr lvl="1"/>
            <a:r>
              <a:rPr lang="en-US" b="1" dirty="0"/>
              <a:t>Moderate- to high-intensity muscle-strengthening activity</a:t>
            </a:r>
            <a:r>
              <a:rPr lang="en-US" dirty="0"/>
              <a:t> at least </a:t>
            </a:r>
            <a:r>
              <a:rPr lang="en-US" b="1" dirty="0"/>
              <a:t>2 days per week</a:t>
            </a:r>
            <a:r>
              <a:rPr lang="en-US" dirty="0"/>
              <a:t> for additional health benefits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9089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11 Benefits of regular physical fitness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23455" y="1704110"/>
            <a:ext cx="10868890" cy="460317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Reduces feelings of depression and anxiety</a:t>
            </a:r>
          </a:p>
          <a:p>
            <a:r>
              <a:rPr lang="en-US" b="1" dirty="0" smtClean="0"/>
              <a:t>Promotes psychological well-being</a:t>
            </a:r>
          </a:p>
          <a:p>
            <a:r>
              <a:rPr lang="en-US" b="1" dirty="0" smtClean="0"/>
              <a:t>Helps control weight</a:t>
            </a:r>
          </a:p>
          <a:p>
            <a:r>
              <a:rPr lang="en-US" b="1" dirty="0" smtClean="0"/>
              <a:t>Reduces the risk of developing type ii diabetes</a:t>
            </a:r>
          </a:p>
          <a:p>
            <a:r>
              <a:rPr lang="en-US" b="1" dirty="0" smtClean="0"/>
              <a:t>Builds and maintains healthy bone, muscles, and joints</a:t>
            </a:r>
          </a:p>
          <a:p>
            <a:r>
              <a:rPr lang="en-US" b="1" dirty="0" smtClean="0"/>
              <a:t>Reduces risk of premature death</a:t>
            </a:r>
          </a:p>
          <a:p>
            <a:r>
              <a:rPr lang="en-US" b="1" dirty="0" smtClean="0"/>
              <a:t>Reduces risk of cardiovascular diseases</a:t>
            </a:r>
          </a:p>
          <a:p>
            <a:r>
              <a:rPr lang="en-US" b="1" dirty="0" smtClean="0"/>
              <a:t>Reduces risk of developing high blood pressure</a:t>
            </a:r>
          </a:p>
          <a:p>
            <a:r>
              <a:rPr lang="en-US" b="1" dirty="0" smtClean="0"/>
              <a:t>Reduces blood pressure</a:t>
            </a:r>
          </a:p>
          <a:p>
            <a:r>
              <a:rPr lang="en-US" b="1" dirty="0" smtClean="0"/>
              <a:t>Reduces the risk of developing colon cancer</a:t>
            </a:r>
          </a:p>
          <a:p>
            <a:r>
              <a:rPr lang="en-US" b="1" dirty="0" smtClean="0"/>
              <a:t>Helps older adult body functions and tissues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8323" y="2214694"/>
            <a:ext cx="4383677" cy="328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808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What is physical fitness?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09013" y="1878719"/>
            <a:ext cx="10363826" cy="34241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 smtClean="0"/>
              <a:t>The ability to preform physical activities and to meet the </a:t>
            </a:r>
            <a:r>
              <a:rPr lang="en-US" sz="2800" b="1" dirty="0"/>
              <a:t>d</a:t>
            </a:r>
            <a:r>
              <a:rPr lang="en-US" sz="2800" b="1" dirty="0" smtClean="0"/>
              <a:t>emands of daily living while being energetic ad alert. </a:t>
            </a:r>
            <a:endParaRPr lang="en-US" sz="2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5901" y="2989756"/>
            <a:ext cx="4795838" cy="3705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172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/>
              <a:t>What is physical activity?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639728"/>
            <a:ext cx="10363826" cy="3424107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Physical activity is </a:t>
            </a:r>
            <a:r>
              <a:rPr lang="en-US" sz="3600" b="1" i="1" dirty="0"/>
              <a:t>anything</a:t>
            </a:r>
            <a:r>
              <a:rPr lang="en-US" sz="3600" b="1" dirty="0"/>
              <a:t> that makes you move your body and burn calories.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3001" y="3028084"/>
            <a:ext cx="4959199" cy="3711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6596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/>
              <a:t>Developing a plan to become physical fit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75410" y="1797628"/>
            <a:ext cx="10602190" cy="462395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Design a physical fitness plan = include the goal(s) you want to reach</a:t>
            </a:r>
          </a:p>
          <a:p>
            <a:r>
              <a:rPr lang="en-US" sz="2400" b="1" dirty="0" smtClean="0"/>
              <a:t>include a warm up and cool down</a:t>
            </a:r>
          </a:p>
          <a:p>
            <a:pPr lvl="1"/>
            <a:r>
              <a:rPr lang="en-US" sz="2400" b="1" dirty="0" smtClean="0"/>
              <a:t>5 minutes for each</a:t>
            </a:r>
          </a:p>
          <a:p>
            <a:r>
              <a:rPr lang="en-US" sz="2400" b="1" dirty="0" smtClean="0"/>
              <a:t>Use the fit formula </a:t>
            </a:r>
          </a:p>
          <a:p>
            <a:pPr lvl="1"/>
            <a:r>
              <a:rPr lang="en-US" sz="2400" b="1" dirty="0" smtClean="0"/>
              <a:t>F= frequency</a:t>
            </a:r>
          </a:p>
          <a:p>
            <a:pPr lvl="1"/>
            <a:r>
              <a:rPr lang="en-US" sz="2400" b="1" dirty="0" smtClean="0"/>
              <a:t>I = intensity</a:t>
            </a:r>
          </a:p>
          <a:p>
            <a:pPr lvl="1"/>
            <a:r>
              <a:rPr lang="en-US" sz="2400" b="1" dirty="0" smtClean="0"/>
              <a:t>T = time</a:t>
            </a:r>
          </a:p>
          <a:p>
            <a:pPr lvl="1"/>
            <a:r>
              <a:rPr lang="en-US" sz="2400" b="1" dirty="0" smtClean="0"/>
              <a:t>T = type</a:t>
            </a:r>
            <a:endParaRPr lang="en-US" sz="2400" b="1" dirty="0"/>
          </a:p>
          <a:p>
            <a:pPr marL="457200" lvl="1" indent="0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51516" y="2214694"/>
            <a:ext cx="4104409" cy="383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21832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/>
              <a:t>Developing a plan to become physical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737755" y="1901536"/>
            <a:ext cx="10539845" cy="3889663"/>
          </a:xfrm>
        </p:spPr>
        <p:txBody>
          <a:bodyPr>
            <a:normAutofit/>
          </a:bodyPr>
          <a:lstStyle/>
          <a:p>
            <a:r>
              <a:rPr lang="en-US" b="1" dirty="0" smtClean="0"/>
              <a:t>Physical activity </a:t>
            </a:r>
          </a:p>
          <a:p>
            <a:pPr lvl="1"/>
            <a:r>
              <a:rPr lang="en-US" b="1" dirty="0" smtClean="0"/>
              <a:t>Aerobic exercise</a:t>
            </a:r>
          </a:p>
          <a:p>
            <a:pPr lvl="2"/>
            <a:r>
              <a:rPr lang="en-US" b="1" dirty="0" smtClean="0"/>
              <a:t>Cardiovascular strength </a:t>
            </a:r>
          </a:p>
          <a:p>
            <a:pPr lvl="2"/>
            <a:r>
              <a:rPr lang="en-US" b="1" dirty="0" smtClean="0"/>
              <a:t>Cardiovascular endurance </a:t>
            </a:r>
          </a:p>
          <a:p>
            <a:pPr lvl="1"/>
            <a:r>
              <a:rPr lang="en-US" b="1" dirty="0" smtClean="0"/>
              <a:t>Stretching</a:t>
            </a:r>
          </a:p>
          <a:p>
            <a:pPr lvl="2"/>
            <a:r>
              <a:rPr lang="en-US" b="1" dirty="0" smtClean="0"/>
              <a:t>Static </a:t>
            </a:r>
          </a:p>
          <a:p>
            <a:pPr lvl="2"/>
            <a:r>
              <a:rPr lang="en-US" b="1" dirty="0" smtClean="0"/>
              <a:t>dynamic</a:t>
            </a:r>
          </a:p>
          <a:p>
            <a:pPr lvl="1"/>
            <a:r>
              <a:rPr lang="en-US" b="1" dirty="0" smtClean="0"/>
              <a:t>Resistance exercise</a:t>
            </a:r>
          </a:p>
          <a:p>
            <a:pPr lvl="2"/>
            <a:r>
              <a:rPr lang="en-US" b="1" dirty="0" smtClean="0"/>
              <a:t>Muscular strength</a:t>
            </a:r>
          </a:p>
          <a:p>
            <a:pPr lvl="2"/>
            <a:r>
              <a:rPr lang="en-US" b="1" dirty="0" smtClean="0"/>
              <a:t>Muscular endurance</a:t>
            </a:r>
          </a:p>
          <a:p>
            <a:pPr lvl="1"/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5609" y="1933974"/>
            <a:ext cx="5522417" cy="3824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151744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81</TotalTime>
  <Words>242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Tw Cen MT</vt:lpstr>
      <vt:lpstr>Droplet</vt:lpstr>
      <vt:lpstr>Physical Fitness  &amp; Health Status</vt:lpstr>
      <vt:lpstr>Heart health month</vt:lpstr>
      <vt:lpstr>How much physical activity do you need? </vt:lpstr>
      <vt:lpstr>11 Benefits of regular physical fitness</vt:lpstr>
      <vt:lpstr>What is physical fitness?</vt:lpstr>
      <vt:lpstr>What is physical activity?</vt:lpstr>
      <vt:lpstr>Developing a plan to become physical fit</vt:lpstr>
      <vt:lpstr>Developing a plan to become physical fit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Fitness  &amp; Health Status</dc:title>
  <dc:creator>Julie Rosine</dc:creator>
  <cp:lastModifiedBy>Julie Rosine</cp:lastModifiedBy>
  <cp:revision>13</cp:revision>
  <dcterms:created xsi:type="dcterms:W3CDTF">2017-02-14T21:22:47Z</dcterms:created>
  <dcterms:modified xsi:type="dcterms:W3CDTF">2017-02-14T22:43:50Z</dcterms:modified>
</cp:coreProperties>
</file>