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58" r:id="rId3"/>
    <p:sldId id="267" r:id="rId4"/>
    <p:sldId id="259" r:id="rId5"/>
    <p:sldId id="268" r:id="rId6"/>
    <p:sldId id="261" r:id="rId7"/>
    <p:sldId id="260" r:id="rId8"/>
    <p:sldId id="270" r:id="rId9"/>
    <p:sldId id="264" r:id="rId10"/>
    <p:sldId id="271" r:id="rId11"/>
    <p:sldId id="265" r:id="rId12"/>
    <p:sldId id="266" r:id="rId13"/>
    <p:sldId id="273" r:id="rId14"/>
    <p:sldId id="272" r:id="rId15"/>
  </p:sldIdLst>
  <p:sldSz cx="9144000" cy="6858000" type="screen4x3"/>
  <p:notesSz cx="7077075" cy="8955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6" d="100"/>
          <a:sy n="46" d="100"/>
        </p:scale>
        <p:origin x="-2868" y="-14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28F5A-8178-4B2B-85E2-67637657CBF2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00163" y="671513"/>
            <a:ext cx="447675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253667"/>
            <a:ext cx="5661660" cy="40297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505780"/>
            <a:ext cx="3066733" cy="44775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D2CDB-52D3-4984-9430-04A5EF745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655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67142-6F5C-4D7A-B53F-AA79F0395FD4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3D2CDB-52D3-4984-9430-04A5EF745B8D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SNL%20-%20All%20Drug%20Olympics.mpg" TargetMode="Externa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5257800"/>
            <a:ext cx="9144000" cy="1470025"/>
          </a:xfrm>
        </p:spPr>
        <p:txBody>
          <a:bodyPr>
            <a:noAutofit/>
          </a:bodyPr>
          <a:lstStyle/>
          <a:p>
            <a:r>
              <a:rPr lang="en-US" sz="16600" b="1" dirty="0" smtClean="0"/>
              <a:t>Rx &amp; OTC</a:t>
            </a:r>
            <a:endParaRPr lang="en-US" sz="166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0" y="2133600"/>
            <a:ext cx="3962400" cy="2667000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Not all drugs are bad…</a:t>
            </a:r>
            <a:endParaRPr lang="en-US" sz="5400" b="1" dirty="0"/>
          </a:p>
        </p:txBody>
      </p:sp>
      <p:pic>
        <p:nvPicPr>
          <p:cNvPr id="6" name="Picture 2" descr="C:\Documents and Settings\daharmer\Desktop\prescription-drug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0"/>
            <a:ext cx="5181600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www.lakeviewhealthblog.com/wp-content/uploads/2010/08/Prescription-Drug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10933" r="160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Rx &amp; OTC Abuse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Addiction</a:t>
            </a:r>
          </a:p>
          <a:p>
            <a:r>
              <a:rPr lang="en-US" dirty="0" smtClean="0"/>
              <a:t>Death</a:t>
            </a:r>
          </a:p>
          <a:p>
            <a:r>
              <a:rPr lang="en-US" dirty="0" smtClean="0"/>
              <a:t>Organ failure</a:t>
            </a:r>
          </a:p>
          <a:p>
            <a:r>
              <a:rPr lang="en-US" dirty="0" smtClean="0"/>
              <a:t>Car wrecks</a:t>
            </a:r>
          </a:p>
          <a:p>
            <a:r>
              <a:rPr lang="en-US" dirty="0" smtClean="0"/>
              <a:t>Jail time</a:t>
            </a:r>
          </a:p>
          <a:p>
            <a:r>
              <a:rPr lang="en-US" dirty="0" smtClean="0"/>
              <a:t>Switching to other drugs</a:t>
            </a:r>
            <a:endParaRPr lang="en-US" dirty="0"/>
          </a:p>
        </p:txBody>
      </p:sp>
      <p:pic>
        <p:nvPicPr>
          <p:cNvPr id="10242" name="Picture 2" descr="C:\Documents and Settings\daharmer\Desktop\teen-drugs-medicin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38450"/>
            <a:ext cx="4515908" cy="33869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Prevention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Only take as directed to avoid addiction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Store medicines under lock &amp; key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Dispose of old medicines</a:t>
            </a:r>
          </a:p>
        </p:txBody>
      </p:sp>
      <p:pic>
        <p:nvPicPr>
          <p:cNvPr id="3074" name="Picture 2" descr="C:\Documents and Settings\daharmer\Desktop\padlock-icon-1280x1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26415" t="3302" r="26415"/>
          <a:stretch>
            <a:fillRect/>
          </a:stretch>
        </p:blipFill>
        <p:spPr bwMode="auto">
          <a:xfrm>
            <a:off x="3657600" y="3352800"/>
            <a:ext cx="1905000" cy="3124200"/>
          </a:xfrm>
          <a:prstGeom prst="rect">
            <a:avLst/>
          </a:prstGeom>
          <a:noFill/>
        </p:spPr>
      </p:pic>
      <p:pic>
        <p:nvPicPr>
          <p:cNvPr id="3075" name="Picture 3" descr="C:\Documents and Settings\daharmer\Desktop\Vicki%20Toile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172200" y="1600200"/>
            <a:ext cx="2362200" cy="3279775"/>
          </a:xfrm>
          <a:prstGeom prst="rect">
            <a:avLst/>
          </a:prstGeom>
          <a:noFill/>
        </p:spPr>
      </p:pic>
      <p:sp>
        <p:nvSpPr>
          <p:cNvPr id="6" name="5-Point Star 5"/>
          <p:cNvSpPr/>
          <p:nvPr/>
        </p:nvSpPr>
        <p:spPr>
          <a:xfrm>
            <a:off x="868680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log.ngriffinlloyd.com/wp-content/uploads/2010/10/lolcat-funny-picture-found-pills-ate-eat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60899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800" b="1" dirty="0" smtClean="0"/>
              <a:t>Steroids</a:t>
            </a:r>
            <a:endParaRPr lang="en-US" sz="8800" b="1" dirty="0"/>
          </a:p>
        </p:txBody>
      </p:sp>
      <p:pic>
        <p:nvPicPr>
          <p:cNvPr id="4098" name="Picture 2" descr="C:\Documents and Settings\asduser\Desktop\steroids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14975" y="1981200"/>
            <a:ext cx="3629025" cy="3810000"/>
          </a:xfrm>
          <a:prstGeom prst="rect">
            <a:avLst/>
          </a:prstGeom>
          <a:noFill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 b="7359"/>
          <a:stretch>
            <a:fillRect/>
          </a:stretch>
        </p:blipFill>
        <p:spPr bwMode="auto">
          <a:xfrm>
            <a:off x="0" y="1523999"/>
            <a:ext cx="4495800" cy="5105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5791200" y="6019800"/>
            <a:ext cx="2209800" cy="53340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 action="ppaction://hlinkfile"/>
              </a:rPr>
              <a:t>SNL Video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daharmer\Desktop\prescription-drug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743200"/>
            <a:ext cx="4038600" cy="3028950"/>
          </a:xfrm>
          <a:prstGeom prst="rect">
            <a:avLst/>
          </a:prstGeom>
          <a:noFill/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Prescription Drugs</a:t>
            </a:r>
            <a:endParaRPr lang="en-US" sz="8000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6172200" cy="4525963"/>
          </a:xfrm>
        </p:spPr>
        <p:txBody>
          <a:bodyPr/>
          <a:lstStyle/>
          <a:p>
            <a:r>
              <a:rPr lang="en-US" dirty="0" smtClean="0"/>
              <a:t>Abbreviated “Rx”</a:t>
            </a:r>
          </a:p>
          <a:p>
            <a:r>
              <a:rPr lang="en-US" dirty="0" smtClean="0"/>
              <a:t>Require a “prescription” from a doctor</a:t>
            </a:r>
          </a:p>
        </p:txBody>
      </p:sp>
      <p:sp>
        <p:nvSpPr>
          <p:cNvPr id="5" name="5-Point Star 4"/>
          <p:cNvSpPr/>
          <p:nvPr/>
        </p:nvSpPr>
        <p:spPr>
          <a:xfrm>
            <a:off x="868680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Documents and Settings\daharmer\Desktop\13-07-2004_1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44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OTC Drugs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US" b="1" dirty="0" smtClean="0"/>
              <a:t>Over-the-counter</a:t>
            </a:r>
          </a:p>
          <a:p>
            <a:pPr algn="ctr">
              <a:buNone/>
            </a:pPr>
            <a:r>
              <a:rPr lang="en-US" i="1" dirty="0" smtClean="0"/>
              <a:t>Generally safe drugs that treat common illnesses</a:t>
            </a:r>
          </a:p>
        </p:txBody>
      </p:sp>
      <p:pic>
        <p:nvPicPr>
          <p:cNvPr id="6146" name="Picture 2" descr="C:\Documents and Settings\daharmer\Desktop\Tylenol_Safety_FDA-03216_largeslideshow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879377"/>
            <a:ext cx="4038600" cy="3967609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868680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Documents and Settings\daharmer\Desktop\Prescription%20drug%20abuse,%20bottle%20and%20blue%20pills%20istock%20VisualField%205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5904" r="552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Side-Effects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162800" cy="4144963"/>
          </a:xfrm>
        </p:spPr>
        <p:txBody>
          <a:bodyPr/>
          <a:lstStyle/>
          <a:p>
            <a:pPr>
              <a:buNone/>
            </a:pPr>
            <a:r>
              <a:rPr lang="en-US" sz="3600" i="1" dirty="0" smtClean="0"/>
              <a:t>Unwanted effects of a drug</a:t>
            </a:r>
          </a:p>
          <a:p>
            <a:r>
              <a:rPr lang="en-US" dirty="0" smtClean="0"/>
              <a:t>Does NOT mean that they </a:t>
            </a:r>
            <a:r>
              <a:rPr lang="en-US" u="sng" dirty="0" smtClean="0"/>
              <a:t>will</a:t>
            </a:r>
            <a:r>
              <a:rPr lang="en-US" dirty="0" smtClean="0"/>
              <a:t> occur, just that they </a:t>
            </a:r>
            <a:r>
              <a:rPr lang="en-US" u="sng" dirty="0" smtClean="0"/>
              <a:t>might</a:t>
            </a:r>
            <a:endParaRPr lang="en-US" u="sng" dirty="0"/>
          </a:p>
        </p:txBody>
      </p:sp>
      <p:pic>
        <p:nvPicPr>
          <p:cNvPr id="4098" name="Picture 2" descr="C:\Documents and Settings\daharmer\Desktop\House-Vicodin-Labe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4572000"/>
            <a:ext cx="4038600" cy="2143292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868680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8000" b="1" dirty="0" smtClean="0"/>
              <a:t>Drug Interactions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Synergistic</a:t>
            </a:r>
          </a:p>
          <a:p>
            <a:pPr lvl="1"/>
            <a:r>
              <a:rPr lang="en-US" dirty="0" smtClean="0"/>
              <a:t>Build on each other</a:t>
            </a:r>
          </a:p>
          <a:p>
            <a:pPr lvl="1"/>
            <a:r>
              <a:rPr lang="en-US" dirty="0" smtClean="0"/>
              <a:t>2 + 2 = 15</a:t>
            </a:r>
          </a:p>
          <a:p>
            <a:pPr lvl="1"/>
            <a:r>
              <a:rPr lang="en-US" dirty="0" smtClean="0"/>
              <a:t>Ex: Alcohol &amp; barbiturates</a:t>
            </a:r>
          </a:p>
          <a:p>
            <a:r>
              <a:rPr lang="en-US" dirty="0" smtClean="0"/>
              <a:t>Antagonistic</a:t>
            </a:r>
          </a:p>
          <a:p>
            <a:pPr lvl="1"/>
            <a:r>
              <a:rPr lang="en-US" dirty="0" smtClean="0"/>
              <a:t>Cancel each other out</a:t>
            </a:r>
          </a:p>
          <a:p>
            <a:pPr lvl="1"/>
            <a:r>
              <a:rPr lang="en-US" dirty="0" smtClean="0"/>
              <a:t>2 + 2 = 0</a:t>
            </a:r>
          </a:p>
          <a:p>
            <a:pPr lvl="1"/>
            <a:r>
              <a:rPr lang="en-US" dirty="0" smtClean="0"/>
              <a:t>Ex: St John’s wort &amp; antidepressants</a:t>
            </a:r>
          </a:p>
        </p:txBody>
      </p:sp>
      <p:pic>
        <p:nvPicPr>
          <p:cNvPr id="2050" name="Picture 2" descr="C:\Documents and Settings\daharmer\Desktop\stjohnswort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7068" y="2302605"/>
            <a:ext cx="2340864" cy="3121152"/>
          </a:xfrm>
          <a:prstGeom prst="rect">
            <a:avLst/>
          </a:prstGeom>
          <a:noFill/>
        </p:spPr>
      </p:pic>
      <p:sp>
        <p:nvSpPr>
          <p:cNvPr id="5" name="5-Point Star 4"/>
          <p:cNvSpPr/>
          <p:nvPr/>
        </p:nvSpPr>
        <p:spPr>
          <a:xfrm>
            <a:off x="868680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Documents and Settings\daharmer\Desktop\790831_f5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 l="6577" r="5731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Misusing OTC &amp; Rx</a:t>
            </a:r>
            <a:endParaRPr lang="en-US" sz="8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Taking a higher dose than the doctor said</a:t>
            </a:r>
          </a:p>
          <a:p>
            <a:r>
              <a:rPr lang="en-US" dirty="0" smtClean="0"/>
              <a:t>Taking a drug longer than the doctor said</a:t>
            </a:r>
          </a:p>
          <a:p>
            <a:r>
              <a:rPr lang="en-US" dirty="0" smtClean="0"/>
              <a:t>Using another’s Rx</a:t>
            </a:r>
          </a:p>
          <a:p>
            <a:r>
              <a:rPr lang="en-US" dirty="0" smtClean="0"/>
              <a:t>Buying these drugs on the streets or internet</a:t>
            </a:r>
          </a:p>
        </p:txBody>
      </p:sp>
      <p:pic>
        <p:nvPicPr>
          <p:cNvPr id="5122" name="Picture 2" descr="C:\Documents and Settings\daharmer\Desktop\istock_000002945742medium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31295" y="3886201"/>
            <a:ext cx="4612705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167</Words>
  <Application>Microsoft Office PowerPoint</Application>
  <PresentationFormat>On-screen Show (4:3)</PresentationFormat>
  <Paragraphs>52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Rx &amp; OTC</vt:lpstr>
      <vt:lpstr>Prescription Drugs</vt:lpstr>
      <vt:lpstr>PowerPoint Presentation</vt:lpstr>
      <vt:lpstr>OTC Drugs</vt:lpstr>
      <vt:lpstr>PowerPoint Presentation</vt:lpstr>
      <vt:lpstr>Side-Effects</vt:lpstr>
      <vt:lpstr>Drug Interactions</vt:lpstr>
      <vt:lpstr>PowerPoint Presentation</vt:lpstr>
      <vt:lpstr>Misusing OTC &amp; Rx</vt:lpstr>
      <vt:lpstr>PowerPoint Presentation</vt:lpstr>
      <vt:lpstr>Rx &amp; OTC Abuse</vt:lpstr>
      <vt:lpstr>Prevention</vt:lpstr>
      <vt:lpstr>PowerPoint Presentation</vt:lpstr>
      <vt:lpstr>Steroids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Rx Abuse</dc:title>
  <dc:creator/>
  <cp:lastModifiedBy>Test</cp:lastModifiedBy>
  <cp:revision>23</cp:revision>
  <dcterms:created xsi:type="dcterms:W3CDTF">2006-08-16T00:00:00Z</dcterms:created>
  <dcterms:modified xsi:type="dcterms:W3CDTF">2011-03-29T21:12:30Z</dcterms:modified>
</cp:coreProperties>
</file>