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16" r:id="rId3"/>
    <p:sldId id="315" r:id="rId4"/>
    <p:sldId id="259" r:id="rId5"/>
    <p:sldId id="307" r:id="rId6"/>
    <p:sldId id="296" r:id="rId7"/>
    <p:sldId id="308" r:id="rId8"/>
    <p:sldId id="318" r:id="rId9"/>
    <p:sldId id="319" r:id="rId10"/>
    <p:sldId id="317" r:id="rId11"/>
    <p:sldId id="309" r:id="rId12"/>
    <p:sldId id="304" r:id="rId13"/>
    <p:sldId id="303" r:id="rId14"/>
    <p:sldId id="302" r:id="rId15"/>
    <p:sldId id="301" r:id="rId16"/>
    <p:sldId id="305" r:id="rId17"/>
    <p:sldId id="310" r:id="rId18"/>
    <p:sldId id="311" r:id="rId19"/>
    <p:sldId id="312" r:id="rId20"/>
    <p:sldId id="313" r:id="rId21"/>
    <p:sldId id="31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1" autoAdjust="0"/>
    <p:restoredTop sz="86391" autoAdjust="0"/>
  </p:normalViewPr>
  <p:slideViewPr>
    <p:cSldViewPr>
      <p:cViewPr>
        <p:scale>
          <a:sx n="48" d="100"/>
          <a:sy n="48" d="100"/>
        </p:scale>
        <p:origin x="-1578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3FBBA-755F-4665-AB3B-AFB761741064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CFA4-5A64-468A-8B8F-87DE9231B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4AA81-6899-45DB-B55F-49E21AC4F27E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28FF8-AC85-4272-B78C-63BC1525C1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3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5A0F53-B698-4958-93E7-CAB3D993226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28FF8-AC85-4272-B78C-63BC1525C1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28FF8-AC85-4272-B78C-63BC1525C1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B9E35-CC1D-42C1-AC9B-0B6B83FD78A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B9E35-CC1D-42C1-AC9B-0B6B83FD78A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B9E35-CC1D-42C1-AC9B-0B6B83FD78A3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B9E35-CC1D-42C1-AC9B-0B6B83FD78A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B9E35-CC1D-42C1-AC9B-0B6B83FD78A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B9E35-CC1D-42C1-AC9B-0B6B83FD78A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B9E35-CC1D-42C1-AC9B-0B6B83FD78A3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B9E35-CC1D-42C1-AC9B-0B6B83FD78A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28FF8-AC85-4272-B78C-63BC1525C1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B9E35-CC1D-42C1-AC9B-0B6B83FD78A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B9E35-CC1D-42C1-AC9B-0B6B83FD78A3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28FF8-AC85-4272-B78C-63BC1525C1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B9E35-CC1D-42C1-AC9B-0B6B83FD78A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B9E35-CC1D-42C1-AC9B-0B6B83FD78A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B9E35-CC1D-42C1-AC9B-0B6B83FD78A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B9E35-CC1D-42C1-AC9B-0B6B83FD78A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28FF8-AC85-4272-B78C-63BC1525C1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28FF8-AC85-4272-B78C-63BC1525C1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MPj0427620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19200"/>
            <a:ext cx="5638800" cy="5638800"/>
          </a:xfr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152400"/>
            <a:ext cx="4953000" cy="2667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000" b="1" dirty="0" smtClean="0"/>
              <a:t>Infectious</a:t>
            </a:r>
            <a:br>
              <a:rPr lang="en-US" sz="8000" b="1" dirty="0" smtClean="0"/>
            </a:br>
            <a:r>
              <a:rPr lang="en-US" sz="8000" b="1" dirty="0" smtClean="0"/>
              <a:t>Diseases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91000" y="2590800"/>
            <a:ext cx="4953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en-US" sz="4800" i="1" dirty="0" smtClean="0">
                <a:latin typeface="+mj-lt"/>
                <a:ea typeface="+mj-ea"/>
                <a:cs typeface="+mj-cs"/>
              </a:rPr>
              <a:t>AKA contagious or </a:t>
            </a:r>
            <a:r>
              <a:rPr kumimoji="0" lang="en-US" sz="4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communicable diseases</a:t>
            </a:r>
            <a:r>
              <a:rPr kumimoji="0" lang="en-US" sz="4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Zombie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Pathogen:</a:t>
            </a:r>
          </a:p>
          <a:p>
            <a:pPr>
              <a:buNone/>
            </a:pPr>
            <a:r>
              <a:rPr lang="en-US" dirty="0" smtClean="0"/>
              <a:t>	Zombie Virus</a:t>
            </a:r>
          </a:p>
          <a:p>
            <a:pPr>
              <a:buNone/>
            </a:pPr>
            <a:r>
              <a:rPr lang="en-US" dirty="0" smtClean="0"/>
              <a:t>Vector:</a:t>
            </a:r>
          </a:p>
          <a:p>
            <a:pPr>
              <a:buNone/>
            </a:pPr>
            <a:r>
              <a:rPr lang="en-US" dirty="0" smtClean="0"/>
              <a:t>	Biting (saliva &amp; blood)</a:t>
            </a:r>
          </a:p>
          <a:p>
            <a:pPr>
              <a:buNone/>
            </a:pPr>
            <a:r>
              <a:rPr lang="en-US" dirty="0" smtClean="0"/>
              <a:t>Host:</a:t>
            </a:r>
          </a:p>
          <a:p>
            <a:pPr>
              <a:buNone/>
            </a:pPr>
            <a:r>
              <a:rPr lang="en-US" dirty="0" smtClean="0"/>
              <a:t>	Humans (sometimes dogs)</a:t>
            </a:r>
          </a:p>
          <a:p>
            <a:pPr>
              <a:buNone/>
            </a:pPr>
            <a:r>
              <a:rPr lang="en-US" dirty="0" smtClean="0"/>
              <a:t>Burden:</a:t>
            </a:r>
          </a:p>
          <a:p>
            <a:pPr>
              <a:buNone/>
            </a:pPr>
            <a:r>
              <a:rPr lang="en-US" dirty="0" smtClean="0"/>
              <a:t>	Zombie Apocalypse, people eating each other, etc.</a:t>
            </a:r>
          </a:p>
        </p:txBody>
      </p:sp>
      <p:pic>
        <p:nvPicPr>
          <p:cNvPr id="2050" name="Picture 2" descr="http://2.bp.blogspot.com/_4MUf6T4VzPw/S-a8W2sy3XI/AAAAAAAAOtA/ZVnK1VonuUw/s1600/plants-vs-zombie-papercraft-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737" y="2334419"/>
            <a:ext cx="3057525" cy="30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</a:rPr>
              <a:t>A Closer Look at Pathogens</a:t>
            </a:r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1036638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 smtClean="0">
                <a:solidFill>
                  <a:schemeClr val="bg1">
                    <a:lumMod val="85000"/>
                  </a:schemeClr>
                </a:solidFill>
              </a:rPr>
              <a:t>Pathogens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Bacterium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(Example: tetanus)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3343274" cy="446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76600"/>
            <a:ext cx="40100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1036638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 smtClean="0">
                <a:solidFill>
                  <a:schemeClr val="bg1">
                    <a:lumMod val="85000"/>
                  </a:schemeClr>
                </a:solidFill>
              </a:rPr>
              <a:t>Pathogens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Viruses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(Example: influenza)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3048000"/>
            <a:ext cx="4191000" cy="3331908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81200"/>
            <a:ext cx="2893195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1036638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 smtClean="0">
                <a:solidFill>
                  <a:schemeClr val="bg1">
                    <a:lumMod val="85000"/>
                  </a:schemeClr>
                </a:solidFill>
              </a:rPr>
              <a:t>Pathogens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Parasites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(Example: malaria)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255432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505200"/>
            <a:ext cx="3319463" cy="23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1036638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 smtClean="0">
                <a:solidFill>
                  <a:schemeClr val="bg1">
                    <a:lumMod val="85000"/>
                  </a:schemeClr>
                </a:solidFill>
              </a:rPr>
              <a:t>Pathogens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Fungi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(Example: yeast infections)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81122" y="3643878"/>
            <a:ext cx="3048000" cy="200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429000"/>
            <a:ext cx="2857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1036638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 smtClean="0">
                <a:solidFill>
                  <a:schemeClr val="bg1">
                    <a:lumMod val="85000"/>
                  </a:schemeClr>
                </a:solidFill>
              </a:rPr>
              <a:t>Pathogens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 err="1" smtClean="0">
                <a:solidFill>
                  <a:schemeClr val="bg1">
                    <a:lumMod val="85000"/>
                  </a:schemeClr>
                </a:solidFill>
              </a:rPr>
              <a:t>Prions</a:t>
            </a:r>
            <a:endParaRPr lang="en-US" sz="44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(Example: Creutzfeldt-Jakob)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733800"/>
            <a:ext cx="2887899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048000"/>
            <a:ext cx="3631798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dirty="0" smtClean="0"/>
              <a:t>Infectious Disease—PREVENTION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Good Hygiene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10242" name="Picture 2" descr="http://arch-online.org/wp-content/uploads/2009/09/o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889500" cy="518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dirty="0" smtClean="0"/>
              <a:t>Infectious Disease—PREVENTION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Good Hygiene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Quarantine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5240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dirty="0" smtClean="0"/>
              <a:t>Infectious Disease—PREVENTION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Good Hygiene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Quarantine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Vaccination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54035"/>
            <a:ext cx="3657600" cy="56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Infectious Diseases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429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Anthrax</a:t>
            </a:r>
          </a:p>
          <a:p>
            <a:r>
              <a:rPr lang="en-US" dirty="0" smtClean="0"/>
              <a:t>Bubonic Plague</a:t>
            </a:r>
          </a:p>
          <a:p>
            <a:r>
              <a:rPr lang="en-US" dirty="0" smtClean="0"/>
              <a:t>Cholera</a:t>
            </a:r>
          </a:p>
          <a:p>
            <a:r>
              <a:rPr lang="en-US" dirty="0" smtClean="0"/>
              <a:t>Small Pox</a:t>
            </a:r>
          </a:p>
          <a:p>
            <a:r>
              <a:rPr lang="en-US" dirty="0" smtClean="0"/>
              <a:t>Influenza</a:t>
            </a:r>
          </a:p>
          <a:p>
            <a:r>
              <a:rPr lang="en-US" dirty="0" smtClean="0"/>
              <a:t>Tuberculosis</a:t>
            </a:r>
          </a:p>
          <a:p>
            <a:r>
              <a:rPr lang="en-US" dirty="0" smtClean="0"/>
              <a:t>Typhoid</a:t>
            </a:r>
          </a:p>
          <a:p>
            <a:r>
              <a:rPr lang="en-US" dirty="0" smtClean="0"/>
              <a:t>Measles</a:t>
            </a:r>
          </a:p>
          <a:p>
            <a:r>
              <a:rPr lang="en-US" dirty="0" smtClean="0"/>
              <a:t>Rubella</a:t>
            </a:r>
          </a:p>
          <a:p>
            <a:r>
              <a:rPr lang="en-US" dirty="0" smtClean="0"/>
              <a:t>Mumps</a:t>
            </a:r>
          </a:p>
          <a:p>
            <a:r>
              <a:rPr lang="en-US" dirty="0" smtClean="0"/>
              <a:t>Creutzfeldt-Jakob</a:t>
            </a:r>
          </a:p>
          <a:p>
            <a:r>
              <a:rPr lang="en-US" dirty="0" smtClean="0"/>
              <a:t>Hoof &amp; Mouth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71800" y="1600200"/>
            <a:ext cx="3276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Staph infections</a:t>
            </a:r>
          </a:p>
          <a:p>
            <a:r>
              <a:rPr lang="en-US" dirty="0" smtClean="0"/>
              <a:t>Chicken Pox</a:t>
            </a:r>
          </a:p>
          <a:p>
            <a:r>
              <a:rPr lang="en-US" dirty="0" smtClean="0"/>
              <a:t>Leprosy</a:t>
            </a:r>
            <a:endParaRPr lang="en-US" dirty="0" smtClean="0"/>
          </a:p>
          <a:p>
            <a:r>
              <a:rPr lang="en-US" dirty="0" smtClean="0"/>
              <a:t>Swine Flu (H1N1)</a:t>
            </a:r>
          </a:p>
          <a:p>
            <a:r>
              <a:rPr lang="en-US" dirty="0" smtClean="0"/>
              <a:t>Avian Flu (H5N1)</a:t>
            </a:r>
          </a:p>
          <a:p>
            <a:r>
              <a:rPr lang="en-US" dirty="0" smtClean="0"/>
              <a:t>Spanish Flu (H1N1)</a:t>
            </a:r>
          </a:p>
          <a:p>
            <a:r>
              <a:rPr lang="en-US" dirty="0" smtClean="0"/>
              <a:t>Malaria</a:t>
            </a:r>
          </a:p>
          <a:p>
            <a:r>
              <a:rPr lang="en-US" dirty="0" err="1" smtClean="0"/>
              <a:t>Pertussis</a:t>
            </a:r>
            <a:endParaRPr lang="en-US" dirty="0" smtClean="0"/>
          </a:p>
          <a:p>
            <a:r>
              <a:rPr lang="en-US" dirty="0" smtClean="0"/>
              <a:t>Diphtheria</a:t>
            </a:r>
          </a:p>
          <a:p>
            <a:r>
              <a:rPr lang="en-US" dirty="0" smtClean="0"/>
              <a:t>Tetanus</a:t>
            </a:r>
          </a:p>
          <a:p>
            <a:r>
              <a:rPr lang="en-US" dirty="0" smtClean="0"/>
              <a:t>Meningitis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867400" y="1600200"/>
            <a:ext cx="3276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Rabies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Lyme Disease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RM Spotted Fever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err="1" smtClean="0"/>
              <a:t>Giardia</a:t>
            </a:r>
            <a:endParaRPr lang="en-US" sz="28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Hook worm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Tape worm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Sleeping Sickness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Yellow Fever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Hantavirus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Hemorrhagic Fever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Polio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dirty="0" smtClean="0"/>
              <a:t>Infectious Disease—PREVENTION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Good Hygiene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Quarantine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Vaccination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Public Sanitation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34480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dirty="0" smtClean="0"/>
              <a:t>Infectious Disease—TREATMENT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Immune System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Antibiotics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Antiviral Drugs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Antifungal Drugs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3276600" cy="485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Rocky Mountain JHS\Health\Unit 3--Disease\Pictures\Far Side--Didn't Wash Hand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"/>
            <a:ext cx="57787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6600" b="1" dirty="0" smtClean="0"/>
              <a:t>Path of Infection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762000" y="4876800"/>
            <a:ext cx="19812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Pathogen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20135523">
            <a:off x="2681426" y="3903801"/>
            <a:ext cx="3200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10" name="Smiley Face 9"/>
          <p:cNvSpPr/>
          <p:nvPr/>
        </p:nvSpPr>
        <p:spPr>
          <a:xfrm>
            <a:off x="6172200" y="1600200"/>
            <a:ext cx="1981200" cy="1905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6858000" y="3657600"/>
            <a:ext cx="762000" cy="1371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iagonal Stripe 11"/>
          <p:cNvSpPr/>
          <p:nvPr/>
        </p:nvSpPr>
        <p:spPr>
          <a:xfrm>
            <a:off x="6400800" y="5105400"/>
            <a:ext cx="762000" cy="9906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flipH="1">
            <a:off x="7315200" y="5105400"/>
            <a:ext cx="838200" cy="9906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 rot="966267">
            <a:off x="7726160" y="3270584"/>
            <a:ext cx="762000" cy="9906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iagonal Stripe 16"/>
          <p:cNvSpPr/>
          <p:nvPr/>
        </p:nvSpPr>
        <p:spPr>
          <a:xfrm rot="20485683" flipH="1">
            <a:off x="5848479" y="3323055"/>
            <a:ext cx="932185" cy="9906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300" b="1" dirty="0" smtClean="0"/>
              <a:t>Pathogen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000" i="1" dirty="0" smtClean="0"/>
              <a:t>A life-form that causes a disease</a:t>
            </a:r>
            <a:endParaRPr lang="en-US" sz="5400" i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Examples: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Bacterium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Viruses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Parasites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Fungi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Prions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5121" name="Picture 1" descr="Trypanosomiasis african Essentia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03" y="2667001"/>
            <a:ext cx="628919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300" b="1" dirty="0" smtClean="0"/>
              <a:t>Vector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000" i="1" dirty="0" smtClean="0"/>
              <a:t>How a pathogen reaches a host</a:t>
            </a:r>
            <a:endParaRPr lang="en-US" sz="5400" i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27432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Examples: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Bleeding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Spitting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Kissing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Coughing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Sneezing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Cannibalism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Sex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“Double-dipping” chips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Undercooked food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Parasites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19458" name="Picture 2" descr="http://phumanus.vectorbase.org/Image/organism_pictures/P.%20humanus/Female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2288" y="2743201"/>
            <a:ext cx="6121712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300" b="1" dirty="0" smtClean="0"/>
              <a:t>Host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000" i="1" dirty="0" smtClean="0"/>
              <a:t>An organism that can become infected</a:t>
            </a:r>
            <a:endParaRPr lang="en-US" sz="5400" i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Examples: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Humans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Pets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Livestock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Wild animals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Plants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3074" name="Picture 2" descr="http://www.heuschnupfen-infos.de/images/teardr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1200" y="2438400"/>
            <a:ext cx="5892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Swine Flu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Pathogen:</a:t>
            </a:r>
          </a:p>
          <a:p>
            <a:pPr>
              <a:buNone/>
            </a:pPr>
            <a:r>
              <a:rPr lang="en-US" dirty="0" smtClean="0"/>
              <a:t>	H1N1 virus</a:t>
            </a:r>
          </a:p>
          <a:p>
            <a:pPr>
              <a:buNone/>
            </a:pPr>
            <a:r>
              <a:rPr lang="en-US" dirty="0" smtClean="0"/>
              <a:t>Vector:</a:t>
            </a:r>
          </a:p>
          <a:p>
            <a:pPr>
              <a:buNone/>
            </a:pPr>
            <a:r>
              <a:rPr lang="en-US" dirty="0" smtClean="0"/>
              <a:t>	Droplet infection</a:t>
            </a:r>
          </a:p>
          <a:p>
            <a:pPr>
              <a:buNone/>
            </a:pPr>
            <a:r>
              <a:rPr lang="en-US" dirty="0" smtClean="0"/>
              <a:t>Host:</a:t>
            </a:r>
          </a:p>
          <a:p>
            <a:pPr>
              <a:buNone/>
            </a:pPr>
            <a:r>
              <a:rPr lang="en-US" dirty="0" smtClean="0"/>
              <a:t>	Humans (from birds, pigs)</a:t>
            </a:r>
          </a:p>
          <a:p>
            <a:pPr>
              <a:buNone/>
            </a:pPr>
            <a:r>
              <a:rPr lang="en-US" dirty="0" smtClean="0"/>
              <a:t>Burden:</a:t>
            </a:r>
          </a:p>
          <a:p>
            <a:pPr>
              <a:buNone/>
            </a:pPr>
            <a:r>
              <a:rPr lang="en-US" dirty="0" smtClean="0"/>
              <a:t>	Illness, economic impact, increased flu deaths</a:t>
            </a:r>
          </a:p>
        </p:txBody>
      </p:sp>
      <p:pic>
        <p:nvPicPr>
          <p:cNvPr id="4098" name="Picture 2" descr="http://www.nitch.ca/BlogImages/HogsSwi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Bubonic Plague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Pathogen: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Yersinia</a:t>
            </a:r>
            <a:r>
              <a:rPr lang="en-US" dirty="0" smtClean="0"/>
              <a:t> </a:t>
            </a:r>
            <a:r>
              <a:rPr lang="en-US" dirty="0" err="1" smtClean="0"/>
              <a:t>pestis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Vector:</a:t>
            </a:r>
          </a:p>
          <a:p>
            <a:pPr>
              <a:buNone/>
            </a:pPr>
            <a:r>
              <a:rPr lang="en-US" dirty="0" smtClean="0"/>
              <a:t>	Fleas on rats</a:t>
            </a:r>
          </a:p>
          <a:p>
            <a:pPr>
              <a:buNone/>
            </a:pPr>
            <a:r>
              <a:rPr lang="en-US" dirty="0" smtClean="0"/>
              <a:t>Host:</a:t>
            </a:r>
          </a:p>
          <a:p>
            <a:pPr>
              <a:buNone/>
            </a:pPr>
            <a:r>
              <a:rPr lang="en-US" dirty="0" smtClean="0"/>
              <a:t>	Humans (rats, fleas, etc.)</a:t>
            </a:r>
          </a:p>
          <a:p>
            <a:pPr>
              <a:buNone/>
            </a:pPr>
            <a:r>
              <a:rPr lang="en-US" dirty="0" smtClean="0"/>
              <a:t>Burden:</a:t>
            </a:r>
          </a:p>
          <a:p>
            <a:pPr>
              <a:buNone/>
            </a:pPr>
            <a:r>
              <a:rPr lang="en-US" dirty="0" smtClean="0"/>
              <a:t>	DEATH</a:t>
            </a:r>
          </a:p>
          <a:p>
            <a:pPr>
              <a:buNone/>
            </a:pPr>
            <a:r>
              <a:rPr lang="en-US" dirty="0" smtClean="0"/>
              <a:t>	(lots and lots of death)</a:t>
            </a:r>
          </a:p>
        </p:txBody>
      </p:sp>
      <p:pic>
        <p:nvPicPr>
          <p:cNvPr id="28674" name="Picture 2" descr="http://science.nationalgeographic.com/staticfiles/NGS/Shared/StaticFiles/Science/Images/Content/bubonic-plague-research-e06075-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47741"/>
            <a:ext cx="4038600" cy="323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215</Words>
  <Application>Microsoft Office PowerPoint</Application>
  <PresentationFormat>On-screen Show (4:3)</PresentationFormat>
  <Paragraphs>168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Infectious Diseases</vt:lpstr>
      <vt:lpstr>Infectious Diseases</vt:lpstr>
      <vt:lpstr>PowerPoint Presentation</vt:lpstr>
      <vt:lpstr>Path of Infection</vt:lpstr>
      <vt:lpstr>Pathogen A life-form that causes a disease</vt:lpstr>
      <vt:lpstr>Vector How a pathogen reaches a host</vt:lpstr>
      <vt:lpstr>Host An organism that can become infected</vt:lpstr>
      <vt:lpstr>Swine Flu</vt:lpstr>
      <vt:lpstr>Bubonic Plague</vt:lpstr>
      <vt:lpstr>Zombie</vt:lpstr>
      <vt:lpstr>A Closer Look at Pathogens</vt:lpstr>
      <vt:lpstr>Pathogens</vt:lpstr>
      <vt:lpstr>Pathogens</vt:lpstr>
      <vt:lpstr>Pathogens</vt:lpstr>
      <vt:lpstr>Pathogens</vt:lpstr>
      <vt:lpstr>Pathogens</vt:lpstr>
      <vt:lpstr>Infectious Disease—PREVENTION</vt:lpstr>
      <vt:lpstr>Infectious Disease—PREVENTION</vt:lpstr>
      <vt:lpstr>Infectious Disease—PREVENTION</vt:lpstr>
      <vt:lpstr>Infectious Disease—PREVENTION</vt:lpstr>
      <vt:lpstr>Infectious Disease—TREATMENT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Infectious Diseases</dc:title>
  <dc:creator>Jesslynn Anderson</dc:creator>
  <cp:lastModifiedBy>Jesslynn Anderson</cp:lastModifiedBy>
  <cp:revision>51</cp:revision>
  <cp:lastPrinted>2012-02-03T15:39:51Z</cp:lastPrinted>
  <dcterms:created xsi:type="dcterms:W3CDTF">2006-08-16T00:00:00Z</dcterms:created>
  <dcterms:modified xsi:type="dcterms:W3CDTF">2012-02-06T21:09:38Z</dcterms:modified>
</cp:coreProperties>
</file>