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9" r:id="rId2"/>
    <p:sldId id="256" r:id="rId3"/>
    <p:sldId id="257" r:id="rId4"/>
    <p:sldId id="261" r:id="rId5"/>
    <p:sldId id="260" r:id="rId6"/>
    <p:sldId id="267" r:id="rId7"/>
    <p:sldId id="265" r:id="rId8"/>
    <p:sldId id="258" r:id="rId9"/>
    <p:sldId id="263" r:id="rId10"/>
    <p:sldId id="264" r:id="rId11"/>
    <p:sldId id="262" r:id="rId12"/>
    <p:sldId id="266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308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23B6-A444-4E9A-B4CF-C4CB67008FBF}" type="datetimeFigureOut">
              <a:rPr lang="en-US" smtClean="0"/>
              <a:pPr/>
              <a:t>5/20/2011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22446A-B3ED-4FC5-AD4A-A1320C651B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03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2446A-B3ED-4FC5-AD4A-A1320C651BD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1042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2446A-B3ED-4FC5-AD4A-A1320C651BDE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2446A-B3ED-4FC5-AD4A-A1320C651BDE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2446A-B3ED-4FC5-AD4A-A1320C651BDE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2446A-B3ED-4FC5-AD4A-A1320C651BDE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2446A-B3ED-4FC5-AD4A-A1320C651BDE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2446A-B3ED-4FC5-AD4A-A1320C651BDE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2446A-B3ED-4FC5-AD4A-A1320C651BDE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2446A-B3ED-4FC5-AD4A-A1320C651BDE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2446A-B3ED-4FC5-AD4A-A1320C651BDE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2446A-B3ED-4FC5-AD4A-A1320C651BDE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2446A-B3ED-4FC5-AD4A-A1320C651BDE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2446A-B3ED-4FC5-AD4A-A1320C651BDE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stilltasty.com/" TargetMode="External"/><Relationship Id="rId4" Type="http://schemas.openxmlformats.org/officeDocument/2006/relationships/hyperlink" Target="http://www.foodsafety.gov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Health\Unit 4--Nutrition &amp; Fitness\Pictures\Epic Fail.jpg"/>
          <p:cNvPicPr>
            <a:picLocks noChangeAspect="1" noChangeArrowheads="1"/>
          </p:cNvPicPr>
          <p:nvPr/>
        </p:nvPicPr>
        <p:blipFill>
          <a:blip r:embed="rId3" cstate="print"/>
          <a:srcRect b="3989"/>
          <a:stretch>
            <a:fillRect/>
          </a:stretch>
        </p:blipFill>
        <p:spPr bwMode="auto">
          <a:xfrm>
            <a:off x="1066800" y="899160"/>
            <a:ext cx="7162800" cy="5501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8. Use Before the Expiration Date</a:t>
            </a:r>
            <a:endParaRPr lang="en-US" b="1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5-Point Star 3"/>
          <p:cNvSpPr/>
          <p:nvPr/>
        </p:nvSpPr>
        <p:spPr>
          <a:xfrm>
            <a:off x="0" y="0"/>
            <a:ext cx="457200" cy="4572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9. Be Safe When Eating Out</a:t>
            </a:r>
            <a:endParaRPr lang="en-US" b="1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8588" y="1600200"/>
            <a:ext cx="678682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5-Point Star 3"/>
          <p:cNvSpPr/>
          <p:nvPr/>
        </p:nvSpPr>
        <p:spPr>
          <a:xfrm>
            <a:off x="0" y="0"/>
            <a:ext cx="457200" cy="4572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10. Farm, Hunt, &amp; Can Safely</a:t>
            </a:r>
            <a:endParaRPr lang="en-US" b="1" dirty="0"/>
          </a:p>
        </p:txBody>
      </p:sp>
      <p:pic>
        <p:nvPicPr>
          <p:cNvPr id="1126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15385"/>
          <a:stretch>
            <a:fillRect/>
          </a:stretch>
        </p:blipFill>
        <p:spPr bwMode="auto">
          <a:xfrm>
            <a:off x="5791200" y="1963552"/>
            <a:ext cx="3352800" cy="4894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/>
          <a:srcRect l="21053" t="7895" r="28070"/>
          <a:stretch>
            <a:fillRect/>
          </a:stretch>
        </p:blipFill>
        <p:spPr bwMode="auto">
          <a:xfrm>
            <a:off x="3581400" y="1981200"/>
            <a:ext cx="2209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648200"/>
            <a:ext cx="2946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981200"/>
            <a:ext cx="3609975" cy="2706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7" cstate="print"/>
          <a:srcRect r="1560"/>
          <a:stretch>
            <a:fillRect/>
          </a:stretch>
        </p:blipFill>
        <p:spPr bwMode="auto">
          <a:xfrm>
            <a:off x="2895600" y="4648200"/>
            <a:ext cx="2895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5-Point Star 7"/>
          <p:cNvSpPr/>
          <p:nvPr/>
        </p:nvSpPr>
        <p:spPr>
          <a:xfrm>
            <a:off x="0" y="0"/>
            <a:ext cx="457200" cy="4572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126" y="304800"/>
            <a:ext cx="3722218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581400" y="2286000"/>
            <a:ext cx="5029200" cy="1470025"/>
          </a:xfrm>
        </p:spPr>
        <p:txBody>
          <a:bodyPr>
            <a:noAutofit/>
          </a:bodyPr>
          <a:lstStyle/>
          <a:p>
            <a:r>
              <a:rPr lang="en-US" sz="6000" b="1" dirty="0" smtClean="0"/>
              <a:t>For More Information</a:t>
            </a:r>
            <a:br>
              <a:rPr lang="en-US" sz="6000" b="1" dirty="0" smtClean="0"/>
            </a:br>
            <a:r>
              <a:rPr lang="en-US" sz="6000" b="1" dirty="0" smtClean="0"/>
              <a:t>Go To…</a:t>
            </a:r>
            <a:endParaRPr lang="en-US" sz="6000" b="1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124200" y="4876800"/>
            <a:ext cx="6019800" cy="17526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hlinkClick r:id="rId4"/>
              </a:rPr>
              <a:t>http://www.foodsafety.gov</a:t>
            </a:r>
            <a:endParaRPr lang="en-US" sz="3600" b="1" dirty="0" smtClean="0"/>
          </a:p>
          <a:p>
            <a:r>
              <a:rPr lang="en-US" sz="3600" b="1" dirty="0" smtClean="0">
                <a:hlinkClick r:id="rId5"/>
              </a:rPr>
              <a:t>http://www.stilltasty.com/</a:t>
            </a:r>
            <a:r>
              <a:rPr lang="en-US" sz="3600" b="1" dirty="0" smtClean="0"/>
              <a:t> </a:t>
            </a:r>
          </a:p>
        </p:txBody>
      </p:sp>
      <p:sp>
        <p:nvSpPr>
          <p:cNvPr id="6" name="5-Point Star 5"/>
          <p:cNvSpPr/>
          <p:nvPr/>
        </p:nvSpPr>
        <p:spPr>
          <a:xfrm>
            <a:off x="2971800" y="4953000"/>
            <a:ext cx="457200" cy="4572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2971800" y="5562600"/>
            <a:ext cx="457200" cy="4572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>
            <a:noAutofit/>
          </a:bodyPr>
          <a:lstStyle/>
          <a:p>
            <a:r>
              <a:rPr lang="en-US" sz="9600" b="1" dirty="0" smtClean="0"/>
              <a:t>Food Safety</a:t>
            </a:r>
            <a:endParaRPr lang="en-US" sz="9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05400"/>
            <a:ext cx="9144000" cy="1752600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>10 Ways to Reduce the Risk of</a:t>
            </a:r>
          </a:p>
          <a:p>
            <a:r>
              <a:rPr lang="en-US" sz="4800" b="1" dirty="0" smtClean="0"/>
              <a:t>Foodborne Illnesses</a:t>
            </a:r>
            <a:endParaRPr lang="en-US" sz="48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t="15584" b="9091"/>
          <a:stretch>
            <a:fillRect/>
          </a:stretch>
        </p:blipFill>
        <p:spPr bwMode="auto">
          <a:xfrm>
            <a:off x="1447800" y="1447800"/>
            <a:ext cx="6248400" cy="3529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5-Point Star 4"/>
          <p:cNvSpPr/>
          <p:nvPr/>
        </p:nvSpPr>
        <p:spPr>
          <a:xfrm>
            <a:off x="0" y="0"/>
            <a:ext cx="457200" cy="4572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1. Wash Your Hands</a:t>
            </a:r>
            <a:endParaRPr lang="en-US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5-Point Star 3"/>
          <p:cNvSpPr/>
          <p:nvPr/>
        </p:nvSpPr>
        <p:spPr>
          <a:xfrm>
            <a:off x="0" y="0"/>
            <a:ext cx="457200" cy="4572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2. Wash Produce</a:t>
            </a:r>
            <a:endParaRPr lang="en-US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61615" y="1600200"/>
            <a:ext cx="362077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5-Point Star 3"/>
          <p:cNvSpPr/>
          <p:nvPr/>
        </p:nvSpPr>
        <p:spPr>
          <a:xfrm>
            <a:off x="0" y="0"/>
            <a:ext cx="457200" cy="4572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3. Cook Meat to 165 °F</a:t>
            </a:r>
            <a:endParaRPr lang="en-US" b="1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9470" y="1600200"/>
            <a:ext cx="566505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5-Point Star 3"/>
          <p:cNvSpPr/>
          <p:nvPr/>
        </p:nvSpPr>
        <p:spPr>
          <a:xfrm>
            <a:off x="0" y="0"/>
            <a:ext cx="457200" cy="4572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4. Don’t Cross-Contaminate</a:t>
            </a:r>
            <a:endParaRPr lang="en-US" b="1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2528" y="1600200"/>
            <a:ext cx="607894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5-Point Star 3"/>
          <p:cNvSpPr/>
          <p:nvPr/>
        </p:nvSpPr>
        <p:spPr>
          <a:xfrm>
            <a:off x="0" y="0"/>
            <a:ext cx="457200" cy="4572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 r="7894"/>
          <a:stretch>
            <a:fillRect/>
          </a:stretch>
        </p:blipFill>
        <p:spPr bwMode="auto">
          <a:xfrm>
            <a:off x="1905000" y="1752600"/>
            <a:ext cx="5334000" cy="3822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5. Watch for Signs of Bad Food</a:t>
            </a:r>
            <a:endParaRPr lang="en-US" b="1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r="3273"/>
          <a:stretch>
            <a:fillRect/>
          </a:stretch>
        </p:blipFill>
        <p:spPr bwMode="auto">
          <a:xfrm>
            <a:off x="1905000" y="1752600"/>
            <a:ext cx="5334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 t="4762"/>
          <a:stretch>
            <a:fillRect/>
          </a:stretch>
        </p:blipFill>
        <p:spPr bwMode="auto">
          <a:xfrm>
            <a:off x="1905000" y="1752600"/>
            <a:ext cx="5334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-Point Star 5"/>
          <p:cNvSpPr/>
          <p:nvPr/>
        </p:nvSpPr>
        <p:spPr>
          <a:xfrm>
            <a:off x="0" y="0"/>
            <a:ext cx="457200" cy="4572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6. Store Food in a Fridge or Freezer</a:t>
            </a:r>
            <a:endParaRPr lang="en-US" b="1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6301" b="8631"/>
          <a:stretch>
            <a:fillRect/>
          </a:stretch>
        </p:blipFill>
        <p:spPr bwMode="auto">
          <a:xfrm>
            <a:off x="2133600" y="1600200"/>
            <a:ext cx="4800600" cy="471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5-Point Star 3"/>
          <p:cNvSpPr/>
          <p:nvPr/>
        </p:nvSpPr>
        <p:spPr>
          <a:xfrm>
            <a:off x="0" y="0"/>
            <a:ext cx="457200" cy="4572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/>
          </a:bodyPr>
          <a:lstStyle/>
          <a:p>
            <a:r>
              <a:rPr lang="en-US" b="1" dirty="0" smtClean="0"/>
              <a:t>7. Use Leftovers within 2 Days </a:t>
            </a:r>
            <a:endParaRPr lang="en-US" b="1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5-Point Star 3"/>
          <p:cNvSpPr/>
          <p:nvPr/>
        </p:nvSpPr>
        <p:spPr>
          <a:xfrm>
            <a:off x="0" y="0"/>
            <a:ext cx="457200" cy="4572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1503</TotalTime>
  <Words>102</Words>
  <Application>Microsoft Office PowerPoint</Application>
  <PresentationFormat>On-screen Show (4:3)</PresentationFormat>
  <Paragraphs>29</Paragraphs>
  <Slides>13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Food Safety</vt:lpstr>
      <vt:lpstr>1. Wash Your Hands</vt:lpstr>
      <vt:lpstr>2. Wash Produce</vt:lpstr>
      <vt:lpstr>3. Cook Meat to 165 °F</vt:lpstr>
      <vt:lpstr>4. Don’t Cross-Contaminate</vt:lpstr>
      <vt:lpstr>5. Watch for Signs of Bad Food</vt:lpstr>
      <vt:lpstr>6. Store Food in a Fridge or Freezer</vt:lpstr>
      <vt:lpstr>7. Use Leftovers within 2 Days </vt:lpstr>
      <vt:lpstr>8. Use Before the Expiration Date</vt:lpstr>
      <vt:lpstr>9. Be Safe When Eating Out</vt:lpstr>
      <vt:lpstr>10. Farm, Hunt, &amp; Can Safely</vt:lpstr>
      <vt:lpstr>For More Information Go To…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 Safety</dc:title>
  <dc:creator>Daniel Harmer</dc:creator>
  <cp:lastModifiedBy>Test</cp:lastModifiedBy>
  <cp:revision>11</cp:revision>
  <dcterms:created xsi:type="dcterms:W3CDTF">2006-08-16T00:00:00Z</dcterms:created>
  <dcterms:modified xsi:type="dcterms:W3CDTF">2011-05-20T19:28:04Z</dcterms:modified>
</cp:coreProperties>
</file>