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59" r:id="rId6"/>
    <p:sldId id="270" r:id="rId7"/>
    <p:sldId id="267" r:id="rId8"/>
    <p:sldId id="271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674DD-6981-40D3-B6C3-AAB6BA885BA8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DB805-C546-4787-8145-FFA916A86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5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DB805-C546-4787-8145-FFA916A860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DB805-C546-4787-8145-FFA916A860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DB805-C546-4787-8145-FFA916A860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DB805-C546-4787-8145-FFA916A860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DB805-C546-4787-8145-FFA916A860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DB805-C546-4787-8145-FFA916A860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DB805-C546-4787-8145-FFA916A860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DB805-C546-4787-8145-FFA916A860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DB805-C546-4787-8145-FFA916A860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4267200" cy="3581400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Stress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7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Worry</a:t>
            </a:r>
            <a:r>
              <a:rPr lang="en-US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7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 descr="E:\78376726.jpg"/>
          <p:cNvPicPr>
            <a:picLocks noChangeAspect="1" noChangeArrowheads="1"/>
          </p:cNvPicPr>
          <p:nvPr/>
        </p:nvPicPr>
        <p:blipFill>
          <a:blip r:embed="rId3" cstate="print"/>
          <a:srcRect t="7778"/>
          <a:stretch>
            <a:fillRect/>
          </a:stretch>
        </p:blipFill>
        <p:spPr bwMode="auto">
          <a:xfrm>
            <a:off x="4201079" y="0"/>
            <a:ext cx="4942922" cy="6858001"/>
          </a:xfrm>
          <a:prstGeom prst="rect">
            <a:avLst/>
          </a:prstGeom>
          <a:noFill/>
        </p:spPr>
      </p:pic>
      <p:sp>
        <p:nvSpPr>
          <p:cNvPr id="4" name="5-Point Star 3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Health Effects of Stress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Sweating</a:t>
            </a:r>
          </a:p>
          <a:p>
            <a:r>
              <a:rPr lang="en-US" dirty="0" smtClean="0"/>
              <a:t>Muscle tension</a:t>
            </a:r>
          </a:p>
          <a:p>
            <a:r>
              <a:rPr lang="en-US" dirty="0" smtClean="0"/>
              <a:t>Stomach aches</a:t>
            </a:r>
          </a:p>
          <a:p>
            <a:r>
              <a:rPr lang="en-US" dirty="0" smtClean="0"/>
              <a:t>Diarrhea</a:t>
            </a:r>
          </a:p>
          <a:p>
            <a:r>
              <a:rPr lang="en-US" dirty="0" smtClean="0"/>
              <a:t>Gas</a:t>
            </a:r>
          </a:p>
          <a:p>
            <a:r>
              <a:rPr lang="en-US" dirty="0" smtClean="0"/>
              <a:t>Longer healing time</a:t>
            </a:r>
          </a:p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Headaches</a:t>
            </a:r>
          </a:p>
          <a:p>
            <a:r>
              <a:rPr lang="en-US" dirty="0" smtClean="0"/>
              <a:t>Migraines</a:t>
            </a:r>
          </a:p>
          <a:p>
            <a:r>
              <a:rPr lang="en-US" dirty="0" smtClean="0"/>
              <a:t>Hyperactivity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Nervous habits</a:t>
            </a:r>
          </a:p>
          <a:p>
            <a:r>
              <a:rPr lang="en-US" dirty="0" smtClean="0"/>
              <a:t>Irritability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Back pain</a:t>
            </a:r>
          </a:p>
          <a:p>
            <a:r>
              <a:rPr lang="en-US" dirty="0" smtClean="0"/>
              <a:t>Weight change</a:t>
            </a:r>
          </a:p>
          <a:p>
            <a:r>
              <a:rPr lang="en-US" dirty="0" smtClean="0"/>
              <a:t>Difficulty making decisions</a:t>
            </a:r>
          </a:p>
          <a:p>
            <a:r>
              <a:rPr lang="en-US" dirty="0" smtClean="0"/>
              <a:t>Chronic disease flare-ups</a:t>
            </a:r>
          </a:p>
          <a:p>
            <a:r>
              <a:rPr lang="en-US" dirty="0" smtClean="0"/>
              <a:t>Insomnia</a:t>
            </a:r>
          </a:p>
          <a:p>
            <a:r>
              <a:rPr lang="en-US" dirty="0" smtClean="0"/>
              <a:t>Oversleeping</a:t>
            </a:r>
          </a:p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383" r="-508"/>
          <a:stretch>
            <a:fillRect/>
          </a:stretch>
        </p:blipFill>
        <p:spPr bwMode="auto">
          <a:xfrm>
            <a:off x="1219200" y="1"/>
            <a:ext cx="6927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23729"/>
          <a:stretch>
            <a:fillRect/>
          </a:stretch>
        </p:blipFill>
        <p:spPr bwMode="auto">
          <a:xfrm>
            <a:off x="3409627" y="1219200"/>
            <a:ext cx="573437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38862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Stressor: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6477000" cy="487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Anything that causes stress</a:t>
            </a:r>
          </a:p>
          <a:p>
            <a:r>
              <a:rPr lang="en-US" sz="3600" dirty="0" smtClean="0"/>
              <a:t>2 Types</a:t>
            </a:r>
          </a:p>
          <a:p>
            <a:pPr lvl="1"/>
            <a:r>
              <a:rPr lang="en-US" sz="3200" dirty="0" err="1" smtClean="0"/>
              <a:t>Eustress</a:t>
            </a:r>
            <a:r>
              <a:rPr lang="en-US" sz="3200" dirty="0" smtClean="0"/>
              <a:t>—good</a:t>
            </a:r>
          </a:p>
          <a:p>
            <a:pPr lvl="1"/>
            <a:r>
              <a:rPr lang="en-US" sz="3200" dirty="0" smtClean="0"/>
              <a:t>Distress—bad</a:t>
            </a:r>
          </a:p>
          <a:p>
            <a:pPr>
              <a:buNone/>
            </a:pPr>
            <a:endParaRPr lang="en-US" sz="3600" i="1" dirty="0" smtClean="0"/>
          </a:p>
          <a:p>
            <a:pPr marL="0" indent="0">
              <a:buNone/>
            </a:pPr>
            <a:r>
              <a:rPr lang="en-US" sz="3600" i="1" dirty="0" smtClean="0"/>
              <a:t>Write down 5 of</a:t>
            </a:r>
          </a:p>
          <a:p>
            <a:pPr marL="0" indent="0">
              <a:buNone/>
            </a:pPr>
            <a:r>
              <a:rPr lang="en-US" sz="3600" i="1" dirty="0" smtClean="0"/>
              <a:t>your stressors</a:t>
            </a: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868680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Teenage Stress Statistics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5029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85% of teenagers say that they feel stressed at least some of the time</a:t>
            </a:r>
          </a:p>
          <a:p>
            <a:r>
              <a:rPr lang="en-US" dirty="0" smtClean="0"/>
              <a:t>45% of teenage girls feel stressed frequently</a:t>
            </a:r>
          </a:p>
          <a:p>
            <a:r>
              <a:rPr lang="en-US" dirty="0" smtClean="0"/>
              <a:t>45% of teenage boys feel stressed frequently</a:t>
            </a:r>
          </a:p>
          <a:p>
            <a:r>
              <a:rPr lang="en-US" dirty="0" smtClean="0"/>
              <a:t>Teenagers in urban areas are more stressed</a:t>
            </a:r>
          </a:p>
          <a:p>
            <a:r>
              <a:rPr lang="en-US" dirty="0" smtClean="0"/>
              <a:t>Teenagers from middle class families have the most stress</a:t>
            </a:r>
          </a:p>
          <a:p>
            <a:r>
              <a:rPr lang="en-US" dirty="0" smtClean="0"/>
              <a:t>Teenagers are 10% more likely to be stressed than adults</a:t>
            </a:r>
            <a:endParaRPr lang="en-US" dirty="0"/>
          </a:p>
        </p:txBody>
      </p:sp>
      <p:pic>
        <p:nvPicPr>
          <p:cNvPr id="4098" name="Picture 2" descr="E:\purestock_1574r-05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1" y="1143001"/>
            <a:ext cx="3810000" cy="571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GROUP ACTIVITY</a:t>
            </a:r>
            <a:endParaRPr lang="en-US" sz="9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do you think are the ten most common stressors for junior high school students?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The most common stressor</a:t>
            </a:r>
            <a:br>
              <a:rPr lang="en-US" dirty="0" smtClean="0"/>
            </a:br>
            <a:r>
              <a:rPr lang="en-US" dirty="0" smtClean="0"/>
              <a:t>for teens…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743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6600" b="1" dirty="0" smtClean="0"/>
              <a:t>SCHOOL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BIGGEST Stressors for Teens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Death of a parent or guardian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Death of a brother, sister, or close friend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Father or mother losing a job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Becoming a teenage parent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Serious illness of a loved one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Divorce of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Trouble with the police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Serious injury or illness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Getting dumped by BF/GF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Being physically assaulted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Starting to use drugs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Failing a class in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Being pressured to use drugs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Getting your driver’s license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Loss of a part-time job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Moving to a different town or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Being pressured to have sex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Starting to 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Taking final exams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Performing or participating in a performance (e.g., drama, music, speeches)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Having trouble with a teacher, principal, or boss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Receiving a poor grade or report card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Receiving a recognition for outstanding achievement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280</Words>
  <Application>Microsoft Office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Stress  (Worry)</vt:lpstr>
      <vt:lpstr>PowerPoint Presentation</vt:lpstr>
      <vt:lpstr>Health Effects of Stress</vt:lpstr>
      <vt:lpstr>PowerPoint Presentation</vt:lpstr>
      <vt:lpstr>Stressor:</vt:lpstr>
      <vt:lpstr>Teenage Stress Statistics</vt:lpstr>
      <vt:lpstr>GROUP ACTIVITY</vt:lpstr>
      <vt:lpstr>The most common stressor for teens…</vt:lpstr>
      <vt:lpstr>BIGGEST Stressors for Teens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&amp; Relaxation</dc:title>
  <dc:creator>Jesslynn Anderson</dc:creator>
  <cp:lastModifiedBy>Jesslynn Anderson</cp:lastModifiedBy>
  <cp:revision>63</cp:revision>
  <dcterms:created xsi:type="dcterms:W3CDTF">2006-08-16T00:00:00Z</dcterms:created>
  <dcterms:modified xsi:type="dcterms:W3CDTF">2011-10-26T21:50:02Z</dcterms:modified>
</cp:coreProperties>
</file>